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51"/>
  </p:notesMasterIdLst>
  <p:sldIdLst>
    <p:sldId id="2050" r:id="rId2"/>
    <p:sldId id="480" r:id="rId3"/>
    <p:sldId id="2136" r:id="rId4"/>
    <p:sldId id="2137" r:id="rId5"/>
    <p:sldId id="2138" r:id="rId6"/>
    <p:sldId id="2147" r:id="rId7"/>
    <p:sldId id="2150" r:id="rId8"/>
    <p:sldId id="2140" r:id="rId9"/>
    <p:sldId id="2141" r:id="rId10"/>
    <p:sldId id="2148" r:id="rId11"/>
    <p:sldId id="2144" r:id="rId12"/>
    <p:sldId id="2143" r:id="rId13"/>
    <p:sldId id="257" r:id="rId14"/>
    <p:sldId id="2127" r:id="rId15"/>
    <p:sldId id="297" r:id="rId16"/>
    <p:sldId id="2051" r:id="rId17"/>
    <p:sldId id="2122" r:id="rId18"/>
    <p:sldId id="2123" r:id="rId19"/>
    <p:sldId id="2126" r:id="rId20"/>
    <p:sldId id="2124" r:id="rId21"/>
    <p:sldId id="2151" r:id="rId22"/>
    <p:sldId id="2125" r:id="rId23"/>
    <p:sldId id="2149" r:id="rId24"/>
    <p:sldId id="2052" r:id="rId25"/>
    <p:sldId id="2053" r:id="rId26"/>
    <p:sldId id="2054" r:id="rId27"/>
    <p:sldId id="2055" r:id="rId28"/>
    <p:sldId id="2056" r:id="rId29"/>
    <p:sldId id="2057" r:id="rId30"/>
    <p:sldId id="2058" r:id="rId31"/>
    <p:sldId id="2062" r:id="rId32"/>
    <p:sldId id="2059" r:id="rId33"/>
    <p:sldId id="2060" r:id="rId34"/>
    <p:sldId id="2061" r:id="rId35"/>
    <p:sldId id="2064" r:id="rId36"/>
    <p:sldId id="2065" r:id="rId37"/>
    <p:sldId id="2063" r:id="rId38"/>
    <p:sldId id="2128" r:id="rId39"/>
    <p:sldId id="2129" r:id="rId40"/>
    <p:sldId id="2130" r:id="rId41"/>
    <p:sldId id="2131" r:id="rId42"/>
    <p:sldId id="2134" r:id="rId43"/>
    <p:sldId id="2132" r:id="rId44"/>
    <p:sldId id="2133" r:id="rId45"/>
    <p:sldId id="2135" r:id="rId46"/>
    <p:sldId id="2153" r:id="rId47"/>
    <p:sldId id="2145" r:id="rId48"/>
    <p:sldId id="2146" r:id="rId49"/>
    <p:sldId id="2120" r:id="rId5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101" d="100"/>
          <a:sy n="101" d="100"/>
        </p:scale>
        <p:origin x="216" y="680"/>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1T08:49:07.875"/>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0 16383,'65'69'0,"0"0"0,-1 0 0,-19-22 0,-2-1 0,9 11 0,5 5 0,-17-20 0,-24-27 0,-5-6 0,6 5 0,0 5 0,14 12 0,1 2 0,4 3 0,-1-5 0,-2-2 0,-2-4 0,-2 2 0,6 3 0,7 8 0,9 8 0,7 10 0,5 10 0,-3 0 0,-3-4 0,-9-10 0,-11-13 0,-8-6 0,-3-7 0,1-4 0,8 4 0,15 6 0,20 15 0,-25-15 0,2 2 0,7 4 0,2 1 0,4 5 0,2 1 0,0 0 0,1 0 0,-2-2 0,0 0 0,-1 0 0,-1-1 0,-2-2 0,0-2 0,1 0 0,0 0 0,0-2 0,1 0 0,2 0 0,-1-1 0,1 1 0,-1 0 0,-1-2 0,0 1 0,-4-1 0,-1 0 0,-4-3 0,-1 0 0,-5-3 0,-2 0 0,35 22 0,-8-7 0,-3-3 0,-1-4 0,2-3 0,4-3 0,5-2 0,7 2 0,8-1 0,-42-14 0,-1 0 0,0 3 0,0 0 0,41 19 0,-9 1 0,-14-4 0,-11-9 0,-3-10 0,-26-8 0,22-6 0,10-1 0,37 3 0,-31-1 0,3 0 0,3 0 0,0 0 0,-1 0 0,-2-1 0,-3-1 0,-2 0 0,-6 0 0,0 0 0,-5 0 0,1 0 0,1 0 0,0 0 0,4 0 0,1 0 0,6 1 0,2 1 0,3 1 0,1 3 0,1 1 0,0 2 0,-2 2 0,-2 1 0,-5 0 0,-1 0 0,-4-1 0,-1 0 0,-3-2 0,-2 1 0,1-1 0,0 1 0,3 1 0,1 1 0,2-1 0,0 2 0,3 0 0,1 2 0,2 1 0,0 2 0,-1 2 0,-1 0 0,-2-1 0,-1 1 0,-2 0 0,0 0 0,-4-3 0,0 1 0,-1 0 0,0 0 0,0 0 0,1 2 0,1 0 0,0 0 0,3 1 0,0-2 0,5 2 0,0-1 0,3 0 0,1-1 0,0-1 0,0 0 0,2 0 0,-1 0 0,1 0 0,-1 0 0,1-1 0,-1-1 0,1 0 0,0-1 0,1-1 0,1-1 0,1-1 0,-1 0 0,1-1 0,0 1 0,-3 0 0,-1 0 0,-3-1 0,-1 1 0,-5-1 0,0-1 0,-3 0 0,-2-2 0,-2 0 0,-1-1 0,47 6 0,-1-4 0,-3-3 0,2-3 0,-3-1 0,1-2 0,-1 2 0,-2 6 0,6 5 0,-45-4 0,1 1 0,5 1 0,1 0 0,5 1 0,2 1 0,0 0 0,0 0 0,-1 1 0,0 1 0,-1 0 0,-2 1 0,-3 0 0,-1 1 0,-2 0 0,-1 0 0,0 0 0,-1-1 0,0-1 0,0-1 0,1 2 0,1-1 0,2 1 0,0 0 0,0 1 0,1 2 0,1 3 0,1 2 0,-1 1 0,0 1 0,0 2 0,-1 1 0,-1 1 0,0-1 0,-7-3 0,8 3 0,21 6 0,18 7 0,3 1 0,-14-7 0,-2-1 0,0 0 0,1 0 0,13 5 0,-3-1 0,-19-10 0,-25-10 0,-8-5 0,37 13 0,-7-4 0,-5-4 0,-1-2 0,5 0 0,7 7 0,9 7 0,-39-11 0,2 1 0,2 3 0,2 0 0,2 2 0,1 1 0,3-1 0,1 0 0,1-1 0,1 0 0,2-3 0,0-1 0,0-3 0,0-2 0,-2-4 0,-1-1 0,-3-2 0,-1-1 0,-2-2 0,-1-1 0,-1-1 0,0 1 0,-1 0 0,-1 0 0,-1 0 0,1 0 0,-2 0 0,-1 0 0,1-2 0,-2 0 0,43-1 0,-12-2 0,-16 0 0,-17 0 0,-12 2 0,-10 1 0,-6 3 0,-5 5 0,0 4 0,2 2 0,-3 2 0,-1-1 0,-5-1 0,-3-5 0,1-4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11T08:51:35.15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20042 0 16383,'39'81'0,"-1"0"0,-5-13 0,-1 5 0,0 4 0,-3 3 0,1 7 0,-14-39 0,0 2 0,0 2 0,0 1 0,2 2 0,0 0 0,1-2 0,0 0 0,0-2 0,1-1 0,-1-3 0,0 0 0,18 38 0,-2-7 0,-3-6 0,-3 1 0,-3 0 0,2 9 0,4 6 0,4 2 0,-17-42 0,0 0 0,-1 0 0,-1 0 0,0-1 0,-1 1 0,11 48 0,-1 0 0,-3 0 0,-12-46 0,-1-1 0,0 1 0,0 1 0,-1-1 0,0 0 0,0 2 0,1 1 0,-1 2 0,1 0 0,1 4 0,1 1 0,0 3 0,0 1 0,1 3 0,1 0 0,0 4 0,-1 1 0,1 0 0,0 1 0,1 2 0,0-1 0,0 3 0,1 1 0,2 6 0,0 2 0,1 2 0,-1 2 0,-5-25 0,0 1 0,0 1 0,0 2 0,0 0 0,0 1 0,-2 0 0,-1 0 0,0 1 0,0 2 0,-1 1 0,-1 0 0,-1 2 0,-1 0 0,0 0 0,-1 1 0,-1 0 0,1 0 0,-1 2 0,0 0 0,0 0 0,0 0 0,-1 1 0,1 0 0,-1-4 0,1-1 0,-1 1 0,0-3 0,0 0 0,0 0 0,-1-5 0,0 0 0,0-1 0,1 29 0,-2-2 0,0-3 0,-1-1 0,0-3 0,0 0 0,0-4 0,0-1 0,0-2 0,0-1 0,1-2 0,-2 0 0,0-2 0,-2-2 0,-2-2 0,-4-2 0,-3-1 0,-4-2 0,-4-5 0,-3-1 0,-4-1 0,-3-2 0,-2-4 0,-2-3 0,-1-3 0,-2-3 0,-3 0 0,-3-3 0,-4 0 0,-5-2 0,-7 2 0,-5-3 0,-10 1 0,-4-3 0,-11-1 0,-3-3 0,-3-4 0,-2-2 0,28-10 0,-1-1 0,0-1 0,2-2 0,-1 0 0,0-1 0,-2-1 0,0 0 0,-1-1 0,-1 0 0,-1-1 0,0 0 0,1 0 0,-1-1 0,1 1 0,0 0 0,1 1 0,-1 0 0,-2 1 0,1 0 0,-1 1 0,-1 1 0,0 0 0,-1 0 0,-1 0 0,-1 0 0,-2 1 0,-4 0 0,-1 1 0,0-1 0,3-1 0,-1 1 0,0-1 0,-1 0 0,-1 1 0,0-1 0,0 0 0,1 0 0,-1 0 0,3-1 0,0 0 0,0-1 0,1 1 0,2 0 0,-1-1 0,1 1 0,-1-1 0,2 1 0,1 0 0,0-1 0,0 1 0,-1-1 0,0 1 0,-1 0 0,-2 0 0,0 0 0,0-1 0,-2 0 0,0-2 0,0 0 0,-4-1 0,-1 0 0,0-1 0,-7-1 0,0-1 0,-2 0 0,20 0 0,0-1 0,0 0 0,-2 1 0,-5 1 0,-2 1 0,0 0 0,-1 0 0,-3 1 0,-1 0 0,-1 1 0,1 0 0,0 1 0,-1 0 0,2 0 0,0 1 0,3-1 0,0 0 0,2 0 0,0 0 0,7 0 0,2-1 0,0 0 0,1 0 0,-17 2 0,1-2 0,1 0 0,5-1 0,1-1 0,0-1 0,0-1 0,0-1 0,1 0 0,0-1 0,-1-1 0,1 0 0,-3-1 0,1 1 0,-2-1 0,-5 0 0,-2 0 0,-1 0 0,19 0 0,0 0 0,-2 0 0,0 0 0,-6 0 0,-1 0 0,0 0 0,-2 0 0,-2 0 0,-1 0 0,0 0 0,-1 0 0,0 0 0,-1 0 0,1 0 0,0 0 0,4 0 0,0 0 0,1 0 0,0 0 0,5 0 0,1 0 0,1 0 0,1 0 0,-16 0 0,1 0 0,3 0 0,10 0 0,2 1 0,1-2 0,3-1 0,1-1 0,1-1 0,4-1 0,0-1 0,1-2 0,-1 0 0,0-3 0,0 1 0,2-2 0,0-1 0,2 1 0,-29-5 0,0 0 0,-3 0 0,-1 0 0,32 7 0,-1 0 0,0-1 0,-3 0 0,-1 0 0,1-1 0,-4-1 0,0 1 0,0-2 0,1 0 0,0 0 0,-1-1 0,0 0 0,-1-1 0,0 1 0,-3-1 0,0 0 0,-1 0 0,-1 0 0,-1 0 0,0 1 0,-2-1 0,0 1 0,1 1 0,3 1 0,1 1 0,2 0 0,2 1 0,2-1 0,1 1 0,-28-5 0,3 1 0,11 0 0,1 0 0,6-1 0,3 1 0,10 1 0,3 0 0,7 1 0,3-2 0,-34-14 0,19 0 0,20 3 0,13 3 0,7 3 0,-6-7 0,-16-10 0,-22-13 0,27 20 0,-2 0 0,-5-3 0,1 0 0,0 2 0,0 1 0,3 1 0,2 2 0,-39-24 0,8 4 0,6-2 0,3-2 0,0-6 0,-2-5 0,-2-2 0,-1 0 0,5 7 0,2 4 0,5 9 0,10 8 0,8 7 0,9 9 0,11 4 0,5 1 0,5 2 0,-3-3 0,-11-2 0,-17-5 0,-22-4 0,-18-1 0,-13 0 0,48 16 0,-1 1 0,-45-10 0,10 3 0,9 2 0,7 1 0,9 2 0,5 3 0,2 1 0,1 0 0,3 0 0,8 1 0,9 1 0,11 3 0,9 1 0,-2-10 0,-3 10 0,-7-10 0,-8 6 0,-2-3 0,3-4 0,5-1 0,8 5 0,6 1 0,-3 0 0,-1 1 0,-9-5 0,-2 1 0,-4-1 0,2 4 0,4 0 0,10 6 0,2-6 0,-4 5 0,2-4 0,-6 4 0,4-3 0,3 4 0,-15-3 0,3 2 0,-16-4 0,-1-1 0,-4 1 0,-3 0 0,-1 2 0,-6-2 0,-5-1 0,-8-1 0,-6-3 0,-2 1 0,2 1 0,7 2 0,5-2 0,4 0 0,7-2 0,5 0 0,9 3 0,8 1 0,3 1 0,3 1 0,2 0 0,2 1 0,2-1 0,2 0 0,3-1 0,-3-6 0,3 3 0,-4-6 0,2 1 0,2 0 0,2 1 0,3 4 0,2-4 0,-5 3 0,1-3 0,-3 2 0,2 4 0,4-5 0,-2 2 0,2-5 0,-2 1 0,2 3 0,2-3 0,3 1 0,6-1 0,-3-7 0,2-8 0,-3-11 0,0-1 0,0 4 0,0 11 0,0 12 0,0 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7569A4-93B1-451C-97D4-8692DF0DF8D3}" type="datetimeFigureOut">
              <a:rPr lang="en-GB" smtClean="0"/>
              <a:t>11/01/2023</a:t>
            </a:fld>
            <a:endParaRPr lang="en-GB"/>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D52DA7-0368-49B4-880C-DA34E290BCA6}" type="slidenum">
              <a:rPr lang="en-GB" smtClean="0"/>
              <a:t>‹nr.›</a:t>
            </a:fld>
            <a:endParaRPr lang="en-GB"/>
          </a:p>
        </p:txBody>
      </p:sp>
    </p:spTree>
    <p:extLst>
      <p:ext uri="{BB962C8B-B14F-4D97-AF65-F5344CB8AC3E}">
        <p14:creationId xmlns:p14="http://schemas.microsoft.com/office/powerpoint/2010/main" val="1179840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noProof="0" dirty="0"/>
              <a:t>Welcome to the online Masterclass Speech Technology with Arjan van Hessen</a:t>
            </a:r>
          </a:p>
          <a:p>
            <a:endParaRPr lang="en-GB" noProof="0" dirty="0"/>
          </a:p>
          <a:p>
            <a:r>
              <a:rPr lang="en-GB" noProof="0" dirty="0"/>
              <a:t>Good afternoon Arjan, could you please introduce yourself?</a:t>
            </a:r>
          </a:p>
        </p:txBody>
      </p:sp>
      <p:sp>
        <p:nvSpPr>
          <p:cNvPr id="4" name="Tijdelijke aanduiding voor dianummer 3"/>
          <p:cNvSpPr>
            <a:spLocks noGrp="1"/>
          </p:cNvSpPr>
          <p:nvPr>
            <p:ph type="sldNum" sz="quarter" idx="5"/>
          </p:nvPr>
        </p:nvSpPr>
        <p:spPr/>
        <p:txBody>
          <a:bodyPr/>
          <a:lstStyle/>
          <a:p>
            <a:fld id="{62973AA9-5A70-4F1E-A1C0-79619F91757D}" type="slidenum">
              <a:rPr lang="fr-FR" smtClean="0"/>
              <a:t>1</a:t>
            </a:fld>
            <a:endParaRPr lang="fr-FR"/>
          </a:p>
        </p:txBody>
      </p:sp>
    </p:spTree>
    <p:extLst>
      <p:ext uri="{BB962C8B-B14F-4D97-AF65-F5344CB8AC3E}">
        <p14:creationId xmlns:p14="http://schemas.microsoft.com/office/powerpoint/2010/main" val="1374073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8626C025-23FE-BE48-8BDC-AF6B74131BE9}" type="slidenum">
              <a:rPr lang="nl-NL" smtClean="0"/>
              <a:pPr/>
              <a:t>2</a:t>
            </a:fld>
            <a:endParaRPr lang="nl-NL"/>
          </a:p>
        </p:txBody>
      </p:sp>
    </p:spTree>
    <p:extLst>
      <p:ext uri="{BB962C8B-B14F-4D97-AF65-F5344CB8AC3E}">
        <p14:creationId xmlns:p14="http://schemas.microsoft.com/office/powerpoint/2010/main" val="98942734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6_Aangepaste indeling">
    <p:spTree>
      <p:nvGrpSpPr>
        <p:cNvPr id="1" name=""/>
        <p:cNvGrpSpPr/>
        <p:nvPr/>
      </p:nvGrpSpPr>
      <p:grpSpPr>
        <a:xfrm>
          <a:off x="0" y="0"/>
          <a:ext cx="0" cy="0"/>
          <a:chOff x="0" y="0"/>
          <a:chExt cx="0" cy="0"/>
        </a:xfrm>
      </p:grpSpPr>
      <p:pic>
        <p:nvPicPr>
          <p:cNvPr id="26" name="Afbeelding 25"/>
          <p:cNvPicPr>
            <a:picLocks noChangeAspect="1"/>
          </p:cNvPicPr>
          <p:nvPr userDrawn="1"/>
        </p:nvPicPr>
        <p:blipFill rotWithShape="1">
          <a:blip r:embed="rId2">
            <a:alphaModFix amt="20000"/>
            <a:extLst>
              <a:ext uri="{BEBA8EAE-BF5A-486C-A8C5-ECC9F3942E4B}">
                <a14:imgProps xmlns:a14="http://schemas.microsoft.com/office/drawing/2010/main">
                  <a14:imgLayer r:embed="rId3">
                    <a14:imgEffect>
                      <a14:sharpenSoften amount="-82000"/>
                    </a14:imgEffect>
                  </a14:imgLayer>
                </a14:imgProps>
              </a:ext>
              <a:ext uri="{28A0092B-C50C-407E-A947-70E740481C1C}">
                <a14:useLocalDpi xmlns:a14="http://schemas.microsoft.com/office/drawing/2010/main" val="0"/>
              </a:ext>
            </a:extLst>
          </a:blip>
          <a:srcRect l="59" t="3" r="-59" b="-2"/>
          <a:stretch/>
        </p:blipFill>
        <p:spPr>
          <a:xfrm>
            <a:off x="-2" y="2"/>
            <a:ext cx="12188388" cy="6857999"/>
          </a:xfrm>
          <a:prstGeom prst="rect">
            <a:avLst/>
          </a:prstGeom>
        </p:spPr>
      </p:pic>
      <p:sp>
        <p:nvSpPr>
          <p:cNvPr id="15" name="Rechthoek 14"/>
          <p:cNvSpPr/>
          <p:nvPr userDrawn="1"/>
        </p:nvSpPr>
        <p:spPr>
          <a:xfrm flipH="1">
            <a:off x="380999" y="-288"/>
            <a:ext cx="11807379" cy="6858288"/>
          </a:xfrm>
          <a:prstGeom prst="rect">
            <a:avLst/>
          </a:prstGeom>
          <a:gradFill flip="none" rotWithShape="1">
            <a:gsLst>
              <a:gs pos="10000">
                <a:schemeClr val="accent1">
                  <a:lumMod val="5000"/>
                  <a:lumOff val="95000"/>
                </a:schemeClr>
              </a:gs>
              <a:gs pos="100000">
                <a:schemeClr val="bg1">
                  <a:alpha val="0"/>
                </a:schemeClr>
              </a:gs>
            </a:gsLst>
            <a:lin ang="0" scaled="1"/>
            <a:tileRect/>
          </a:gradFill>
          <a:ln w="1270">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prstClr val="white"/>
              </a:solidFill>
              <a:effectLst/>
              <a:uLnTx/>
              <a:uFillTx/>
              <a:latin typeface="Calibri"/>
              <a:ea typeface="+mn-ea"/>
              <a:cs typeface="+mn-cs"/>
            </a:endParaRPr>
          </a:p>
        </p:txBody>
      </p:sp>
      <p:pic>
        <p:nvPicPr>
          <p:cNvPr id="14" name="Afbeelding 13"/>
          <p:cNvPicPr>
            <a:picLocks noChangeAspect="1"/>
          </p:cNvPicPr>
          <p:nvPr userDrawn="1"/>
        </p:nvPicPr>
        <p:blipFill rotWithShape="1">
          <a:blip r:embed="rId4">
            <a:extLst>
              <a:ext uri="{28A0092B-C50C-407E-A947-70E740481C1C}">
                <a14:useLocalDpi xmlns:a14="http://schemas.microsoft.com/office/drawing/2010/main" val="0"/>
              </a:ext>
            </a:extLst>
          </a:blip>
          <a:srcRect t="11667" b="7993"/>
          <a:stretch/>
        </p:blipFill>
        <p:spPr>
          <a:xfrm>
            <a:off x="-3" y="800016"/>
            <a:ext cx="12188388" cy="5509768"/>
          </a:xfrm>
          <a:prstGeom prst="rect">
            <a:avLst/>
          </a:prstGeom>
        </p:spPr>
      </p:pic>
      <p:grpSp>
        <p:nvGrpSpPr>
          <p:cNvPr id="17" name="Groeperen 16"/>
          <p:cNvGrpSpPr>
            <a:grpSpLocks noChangeAspect="1"/>
          </p:cNvGrpSpPr>
          <p:nvPr userDrawn="1"/>
        </p:nvGrpSpPr>
        <p:grpSpPr>
          <a:xfrm>
            <a:off x="527663" y="6383310"/>
            <a:ext cx="1418419" cy="401164"/>
            <a:chOff x="4497584" y="4249309"/>
            <a:chExt cx="3742177" cy="1058379"/>
          </a:xfrm>
        </p:grpSpPr>
        <p:grpSp>
          <p:nvGrpSpPr>
            <p:cNvPr id="18" name="Groeperen 17"/>
            <p:cNvGrpSpPr/>
            <p:nvPr/>
          </p:nvGrpSpPr>
          <p:grpSpPr>
            <a:xfrm>
              <a:off x="4497584" y="4249309"/>
              <a:ext cx="701390" cy="1058379"/>
              <a:chOff x="429729" y="1914098"/>
              <a:chExt cx="701390" cy="1058379"/>
            </a:xfrm>
          </p:grpSpPr>
          <p:sp>
            <p:nvSpPr>
              <p:cNvPr id="21" name="Afgeronde rechthoek 20"/>
              <p:cNvSpPr/>
              <p:nvPr/>
            </p:nvSpPr>
            <p:spPr>
              <a:xfrm>
                <a:off x="686534" y="1914098"/>
                <a:ext cx="57600" cy="727128"/>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sp>
            <p:nvSpPr>
              <p:cNvPr id="22" name="Afgeronde rechthoek 21"/>
              <p:cNvSpPr/>
              <p:nvPr/>
            </p:nvSpPr>
            <p:spPr>
              <a:xfrm>
                <a:off x="554094" y="2115081"/>
                <a:ext cx="57600" cy="424158"/>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sp>
            <p:nvSpPr>
              <p:cNvPr id="23" name="Afgeronde rechthoek 22"/>
              <p:cNvSpPr/>
              <p:nvPr/>
            </p:nvSpPr>
            <p:spPr>
              <a:xfrm>
                <a:off x="429729" y="2340364"/>
                <a:ext cx="57600" cy="242377"/>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sp>
            <p:nvSpPr>
              <p:cNvPr id="24" name="Afgeronde rechthoek 23"/>
              <p:cNvSpPr/>
              <p:nvPr/>
            </p:nvSpPr>
            <p:spPr>
              <a:xfrm flipH="1" flipV="1">
                <a:off x="816714" y="2245349"/>
                <a:ext cx="57600" cy="727128"/>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sp>
            <p:nvSpPr>
              <p:cNvPr id="25" name="Afgeronde rechthoek 24"/>
              <p:cNvSpPr/>
              <p:nvPr/>
            </p:nvSpPr>
            <p:spPr>
              <a:xfrm flipH="1" flipV="1">
                <a:off x="949154" y="2347336"/>
                <a:ext cx="57600" cy="424158"/>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sp>
            <p:nvSpPr>
              <p:cNvPr id="27" name="Afgeronde rechthoek 26"/>
              <p:cNvSpPr/>
              <p:nvPr/>
            </p:nvSpPr>
            <p:spPr>
              <a:xfrm flipH="1" flipV="1">
                <a:off x="1073519" y="2303835"/>
                <a:ext cx="57600" cy="242377"/>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marL="0" marR="0" lvl="0" indent="0" algn="l" defTabSz="778914" rtl="0" eaLnBrk="1" fontAlgn="auto" latinLnBrk="0" hangingPunct="1">
                  <a:lnSpc>
                    <a:spcPct val="100000"/>
                  </a:lnSpc>
                  <a:spcBef>
                    <a:spcPts val="0"/>
                  </a:spcBef>
                  <a:spcAft>
                    <a:spcPts val="0"/>
                  </a:spcAft>
                  <a:buClrTx/>
                  <a:buSzTx/>
                  <a:buFontTx/>
                  <a:buNone/>
                  <a:tabLst/>
                  <a:defRPr/>
                </a:pPr>
                <a:endParaRPr kumimoji="0" lang="nl-NL" sz="2933" b="0" i="0" u="none" strike="noStrike" kern="1200" cap="none" spc="0" normalizeH="0" baseline="0" noProof="0">
                  <a:ln>
                    <a:noFill/>
                  </a:ln>
                  <a:solidFill>
                    <a:srgbClr val="FFFFFF"/>
                  </a:solidFill>
                  <a:effectLst/>
                  <a:uLnTx/>
                  <a:uFillTx/>
                  <a:latin typeface="Calibri"/>
                  <a:ea typeface="+mn-ea"/>
                  <a:cs typeface="+mn-cs"/>
                  <a:sym typeface="Helvetica Neue Medium"/>
                </a:endParaRPr>
              </a:p>
            </p:txBody>
          </p:sp>
        </p:grpSp>
        <p:sp>
          <p:nvSpPr>
            <p:cNvPr id="19" name="Vrije vorm 18"/>
            <p:cNvSpPr/>
            <p:nvPr/>
          </p:nvSpPr>
          <p:spPr>
            <a:xfrm>
              <a:off x="5362341" y="4577934"/>
              <a:ext cx="2877420" cy="417949"/>
            </a:xfrm>
            <a:custGeom>
              <a:avLst/>
              <a:gdLst>
                <a:gd name="connsiteX0" fmla="*/ 2014040 w 2877420"/>
                <a:gd name="connsiteY0" fmla="*/ 137537 h 417949"/>
                <a:gd name="connsiteX1" fmla="*/ 1975365 w 2877420"/>
                <a:gd name="connsiteY1" fmla="*/ 247010 h 417949"/>
                <a:gd name="connsiteX2" fmla="*/ 2052716 w 2877420"/>
                <a:gd name="connsiteY2" fmla="*/ 247010 h 417949"/>
                <a:gd name="connsiteX3" fmla="*/ 1972011 w 2877420"/>
                <a:gd name="connsiteY3" fmla="*/ 5379 h 417949"/>
                <a:gd name="connsiteX4" fmla="*/ 2056907 w 2877420"/>
                <a:gd name="connsiteY4" fmla="*/ 5379 h 417949"/>
                <a:gd name="connsiteX5" fmla="*/ 2230121 w 2877420"/>
                <a:gd name="connsiteY5" fmla="*/ 404899 h 417949"/>
                <a:gd name="connsiteX6" fmla="*/ 2112427 w 2877420"/>
                <a:gd name="connsiteY6" fmla="*/ 404899 h 417949"/>
                <a:gd name="connsiteX7" fmla="*/ 2081490 w 2877420"/>
                <a:gd name="connsiteY7" fmla="*/ 326440 h 417949"/>
                <a:gd name="connsiteX8" fmla="*/ 1948340 w 2877420"/>
                <a:gd name="connsiteY8" fmla="*/ 326440 h 417949"/>
                <a:gd name="connsiteX9" fmla="*/ 1917403 w 2877420"/>
                <a:gd name="connsiteY9" fmla="*/ 404899 h 417949"/>
                <a:gd name="connsiteX10" fmla="*/ 1800711 w 2877420"/>
                <a:gd name="connsiteY10" fmla="*/ 404899 h 417949"/>
                <a:gd name="connsiteX11" fmla="*/ 1066537 w 2877420"/>
                <a:gd name="connsiteY11" fmla="*/ 4423 h 417949"/>
                <a:gd name="connsiteX12" fmla="*/ 1337282 w 2877420"/>
                <a:gd name="connsiteY12" fmla="*/ 4423 h 417949"/>
                <a:gd name="connsiteX13" fmla="*/ 1313782 w 2877420"/>
                <a:gd name="connsiteY13" fmla="*/ 87559 h 417949"/>
                <a:gd name="connsiteX14" fmla="*/ 1177170 w 2877420"/>
                <a:gd name="connsiteY14" fmla="*/ 87559 h 417949"/>
                <a:gd name="connsiteX15" fmla="*/ 1177170 w 2877420"/>
                <a:gd name="connsiteY15" fmla="*/ 165196 h 417949"/>
                <a:gd name="connsiteX16" fmla="*/ 1313635 w 2877420"/>
                <a:gd name="connsiteY16" fmla="*/ 165196 h 417949"/>
                <a:gd name="connsiteX17" fmla="*/ 1313635 w 2877420"/>
                <a:gd name="connsiteY17" fmla="*/ 243804 h 417949"/>
                <a:gd name="connsiteX18" fmla="*/ 1177170 w 2877420"/>
                <a:gd name="connsiteY18" fmla="*/ 243804 h 417949"/>
                <a:gd name="connsiteX19" fmla="*/ 1177170 w 2877420"/>
                <a:gd name="connsiteY19" fmla="*/ 324352 h 417949"/>
                <a:gd name="connsiteX20" fmla="*/ 1333414 w 2877420"/>
                <a:gd name="connsiteY20" fmla="*/ 324352 h 417949"/>
                <a:gd name="connsiteX21" fmla="*/ 1333414 w 2877420"/>
                <a:gd name="connsiteY21" fmla="*/ 404900 h 417949"/>
                <a:gd name="connsiteX22" fmla="*/ 1066537 w 2877420"/>
                <a:gd name="connsiteY22" fmla="*/ 404900 h 417949"/>
                <a:gd name="connsiteX23" fmla="*/ 736580 w 2877420"/>
                <a:gd name="connsiteY23" fmla="*/ 4423 h 417949"/>
                <a:gd name="connsiteX24" fmla="*/ 847213 w 2877420"/>
                <a:gd name="connsiteY24" fmla="*/ 4423 h 417949"/>
                <a:gd name="connsiteX25" fmla="*/ 847213 w 2877420"/>
                <a:gd name="connsiteY25" fmla="*/ 324352 h 417949"/>
                <a:gd name="connsiteX26" fmla="*/ 995693 w 2877420"/>
                <a:gd name="connsiteY26" fmla="*/ 324352 h 417949"/>
                <a:gd name="connsiteX27" fmla="*/ 995693 w 2877420"/>
                <a:gd name="connsiteY27" fmla="*/ 404900 h 417949"/>
                <a:gd name="connsiteX28" fmla="*/ 736580 w 2877420"/>
                <a:gd name="connsiteY28" fmla="*/ 404900 h 417949"/>
                <a:gd name="connsiteX29" fmla="*/ 387214 w 2877420"/>
                <a:gd name="connsiteY29" fmla="*/ 4423 h 417949"/>
                <a:gd name="connsiteX30" fmla="*/ 657959 w 2877420"/>
                <a:gd name="connsiteY30" fmla="*/ 4423 h 417949"/>
                <a:gd name="connsiteX31" fmla="*/ 634459 w 2877420"/>
                <a:gd name="connsiteY31" fmla="*/ 87559 h 417949"/>
                <a:gd name="connsiteX32" fmla="*/ 497847 w 2877420"/>
                <a:gd name="connsiteY32" fmla="*/ 87559 h 417949"/>
                <a:gd name="connsiteX33" fmla="*/ 497847 w 2877420"/>
                <a:gd name="connsiteY33" fmla="*/ 165196 h 417949"/>
                <a:gd name="connsiteX34" fmla="*/ 634312 w 2877420"/>
                <a:gd name="connsiteY34" fmla="*/ 165196 h 417949"/>
                <a:gd name="connsiteX35" fmla="*/ 634312 w 2877420"/>
                <a:gd name="connsiteY35" fmla="*/ 243804 h 417949"/>
                <a:gd name="connsiteX36" fmla="*/ 497847 w 2877420"/>
                <a:gd name="connsiteY36" fmla="*/ 243804 h 417949"/>
                <a:gd name="connsiteX37" fmla="*/ 497847 w 2877420"/>
                <a:gd name="connsiteY37" fmla="*/ 324352 h 417949"/>
                <a:gd name="connsiteX38" fmla="*/ 654091 w 2877420"/>
                <a:gd name="connsiteY38" fmla="*/ 324352 h 417949"/>
                <a:gd name="connsiteX39" fmla="*/ 654091 w 2877420"/>
                <a:gd name="connsiteY39" fmla="*/ 404900 h 417949"/>
                <a:gd name="connsiteX40" fmla="*/ 387214 w 2877420"/>
                <a:gd name="connsiteY40" fmla="*/ 404900 h 417949"/>
                <a:gd name="connsiteX41" fmla="*/ 2215879 w 2877420"/>
                <a:gd name="connsiteY41" fmla="*/ 4422 h 417949"/>
                <a:gd name="connsiteX42" fmla="*/ 2524472 w 2877420"/>
                <a:gd name="connsiteY42" fmla="*/ 4422 h 417949"/>
                <a:gd name="connsiteX43" fmla="*/ 2500972 w 2877420"/>
                <a:gd name="connsiteY43" fmla="*/ 87558 h 417949"/>
                <a:gd name="connsiteX44" fmla="*/ 2439086 w 2877420"/>
                <a:gd name="connsiteY44" fmla="*/ 87558 h 417949"/>
                <a:gd name="connsiteX45" fmla="*/ 2439086 w 2877420"/>
                <a:gd name="connsiteY45" fmla="*/ 404899 h 417949"/>
                <a:gd name="connsiteX46" fmla="*/ 2328453 w 2877420"/>
                <a:gd name="connsiteY46" fmla="*/ 404899 h 417949"/>
                <a:gd name="connsiteX47" fmla="*/ 2328453 w 2877420"/>
                <a:gd name="connsiteY47" fmla="*/ 87558 h 417949"/>
                <a:gd name="connsiteX48" fmla="*/ 2215879 w 2877420"/>
                <a:gd name="connsiteY48" fmla="*/ 87558 h 417949"/>
                <a:gd name="connsiteX49" fmla="*/ 0 w 2877420"/>
                <a:gd name="connsiteY49" fmla="*/ 4422 h 417949"/>
                <a:gd name="connsiteX50" fmla="*/ 308593 w 2877420"/>
                <a:gd name="connsiteY50" fmla="*/ 4422 h 417949"/>
                <a:gd name="connsiteX51" fmla="*/ 285093 w 2877420"/>
                <a:gd name="connsiteY51" fmla="*/ 87558 h 417949"/>
                <a:gd name="connsiteX52" fmla="*/ 223207 w 2877420"/>
                <a:gd name="connsiteY52" fmla="*/ 87558 h 417949"/>
                <a:gd name="connsiteX53" fmla="*/ 223207 w 2877420"/>
                <a:gd name="connsiteY53" fmla="*/ 404899 h 417949"/>
                <a:gd name="connsiteX54" fmla="*/ 112574 w 2877420"/>
                <a:gd name="connsiteY54" fmla="*/ 404899 h 417949"/>
                <a:gd name="connsiteX55" fmla="*/ 112574 w 2877420"/>
                <a:gd name="connsiteY55" fmla="*/ 87558 h 417949"/>
                <a:gd name="connsiteX56" fmla="*/ 0 w 2877420"/>
                <a:gd name="connsiteY56" fmla="*/ 87558 h 417949"/>
                <a:gd name="connsiteX57" fmla="*/ 2741365 w 2877420"/>
                <a:gd name="connsiteY57" fmla="*/ 775 h 417949"/>
                <a:gd name="connsiteX58" fmla="*/ 2825183 w 2877420"/>
                <a:gd name="connsiteY58" fmla="*/ 12327 h 417949"/>
                <a:gd name="connsiteX59" fmla="*/ 2856012 w 2877420"/>
                <a:gd name="connsiteY59" fmla="*/ 21519 h 417949"/>
                <a:gd name="connsiteX60" fmla="*/ 2856012 w 2877420"/>
                <a:gd name="connsiteY60" fmla="*/ 116083 h 417949"/>
                <a:gd name="connsiteX61" fmla="*/ 2854034 w 2877420"/>
                <a:gd name="connsiteY61" fmla="*/ 115082 h 417949"/>
                <a:gd name="connsiteX62" fmla="*/ 2704411 w 2877420"/>
                <a:gd name="connsiteY62" fmla="*/ 110073 h 417949"/>
                <a:gd name="connsiteX63" fmla="*/ 2876601 w 2877420"/>
                <a:gd name="connsiteY63" fmla="*/ 296319 h 417949"/>
                <a:gd name="connsiteX64" fmla="*/ 2598794 w 2877420"/>
                <a:gd name="connsiteY64" fmla="*/ 390354 h 417949"/>
                <a:gd name="connsiteX65" fmla="*/ 2577479 w 2877420"/>
                <a:gd name="connsiteY65" fmla="*/ 380424 h 417949"/>
                <a:gd name="connsiteX66" fmla="*/ 2615121 w 2877420"/>
                <a:gd name="connsiteY66" fmla="*/ 301173 h 417949"/>
                <a:gd name="connsiteX67" fmla="*/ 2622608 w 2877420"/>
                <a:gd name="connsiteY67" fmla="*/ 305581 h 417949"/>
                <a:gd name="connsiteX68" fmla="*/ 2765922 w 2877420"/>
                <a:gd name="connsiteY68" fmla="*/ 294813 h 417949"/>
                <a:gd name="connsiteX69" fmla="*/ 2595506 w 2877420"/>
                <a:gd name="connsiteY69" fmla="*/ 108316 h 417949"/>
                <a:gd name="connsiteX70" fmla="*/ 2741365 w 2877420"/>
                <a:gd name="connsiteY70" fmla="*/ 775 h 417949"/>
                <a:gd name="connsiteX71" fmla="*/ 1637319 w 2877420"/>
                <a:gd name="connsiteY71" fmla="*/ 109 h 417949"/>
                <a:gd name="connsiteX72" fmla="*/ 1734203 w 2877420"/>
                <a:gd name="connsiteY72" fmla="*/ 18108 h 417949"/>
                <a:gd name="connsiteX73" fmla="*/ 1743892 w 2877420"/>
                <a:gd name="connsiteY73" fmla="*/ 22870 h 417949"/>
                <a:gd name="connsiteX74" fmla="*/ 1743892 w 2877420"/>
                <a:gd name="connsiteY74" fmla="*/ 114628 h 417949"/>
                <a:gd name="connsiteX75" fmla="*/ 1735136 w 2877420"/>
                <a:gd name="connsiteY75" fmla="*/ 107978 h 417949"/>
                <a:gd name="connsiteX76" fmla="*/ 1655382 w 2877420"/>
                <a:gd name="connsiteY76" fmla="*/ 84566 h 417949"/>
                <a:gd name="connsiteX77" fmla="*/ 1521820 w 2877420"/>
                <a:gd name="connsiteY77" fmla="*/ 206062 h 417949"/>
                <a:gd name="connsiteX78" fmla="*/ 1655382 w 2877420"/>
                <a:gd name="connsiteY78" fmla="*/ 327559 h 417949"/>
                <a:gd name="connsiteX79" fmla="*/ 1729978 w 2877420"/>
                <a:gd name="connsiteY79" fmla="*/ 302179 h 417949"/>
                <a:gd name="connsiteX80" fmla="*/ 1736697 w 2877420"/>
                <a:gd name="connsiteY80" fmla="*/ 297412 h 417949"/>
                <a:gd name="connsiteX81" fmla="*/ 1768720 w 2877420"/>
                <a:gd name="connsiteY81" fmla="*/ 380123 h 417949"/>
                <a:gd name="connsiteX82" fmla="*/ 1762033 w 2877420"/>
                <a:gd name="connsiteY82" fmla="*/ 384360 h 417949"/>
                <a:gd name="connsiteX83" fmla="*/ 1637319 w 2877420"/>
                <a:gd name="connsiteY83" fmla="*/ 417086 h 417949"/>
                <a:gd name="connsiteX84" fmla="*/ 1408126 w 2877420"/>
                <a:gd name="connsiteY84" fmla="*/ 208598 h 417949"/>
                <a:gd name="connsiteX85" fmla="*/ 1637319 w 2877420"/>
                <a:gd name="connsiteY85" fmla="*/ 109 h 417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877420" h="417949">
                  <a:moveTo>
                    <a:pt x="2014040" y="137537"/>
                  </a:moveTo>
                  <a:lnTo>
                    <a:pt x="1975365" y="247010"/>
                  </a:lnTo>
                  <a:lnTo>
                    <a:pt x="2052716" y="247010"/>
                  </a:lnTo>
                  <a:close/>
                  <a:moveTo>
                    <a:pt x="1972011" y="5379"/>
                  </a:moveTo>
                  <a:lnTo>
                    <a:pt x="2056907" y="5379"/>
                  </a:lnTo>
                  <a:lnTo>
                    <a:pt x="2230121" y="404899"/>
                  </a:lnTo>
                  <a:lnTo>
                    <a:pt x="2112427" y="404899"/>
                  </a:lnTo>
                  <a:lnTo>
                    <a:pt x="2081490" y="326440"/>
                  </a:lnTo>
                  <a:lnTo>
                    <a:pt x="1948340" y="326440"/>
                  </a:lnTo>
                  <a:lnTo>
                    <a:pt x="1917403" y="404899"/>
                  </a:lnTo>
                  <a:lnTo>
                    <a:pt x="1800711" y="404899"/>
                  </a:lnTo>
                  <a:close/>
                  <a:moveTo>
                    <a:pt x="1066537" y="4423"/>
                  </a:moveTo>
                  <a:lnTo>
                    <a:pt x="1337282" y="4423"/>
                  </a:lnTo>
                  <a:lnTo>
                    <a:pt x="1313782" y="87559"/>
                  </a:lnTo>
                  <a:lnTo>
                    <a:pt x="1177170" y="87559"/>
                  </a:lnTo>
                  <a:lnTo>
                    <a:pt x="1177170" y="165196"/>
                  </a:lnTo>
                  <a:lnTo>
                    <a:pt x="1313635" y="165196"/>
                  </a:lnTo>
                  <a:lnTo>
                    <a:pt x="1313635" y="243804"/>
                  </a:lnTo>
                  <a:lnTo>
                    <a:pt x="1177170" y="243804"/>
                  </a:lnTo>
                  <a:lnTo>
                    <a:pt x="1177170" y="324352"/>
                  </a:lnTo>
                  <a:lnTo>
                    <a:pt x="1333414" y="324352"/>
                  </a:lnTo>
                  <a:lnTo>
                    <a:pt x="1333414" y="404900"/>
                  </a:lnTo>
                  <a:lnTo>
                    <a:pt x="1066537" y="404900"/>
                  </a:lnTo>
                  <a:close/>
                  <a:moveTo>
                    <a:pt x="736580" y="4423"/>
                  </a:moveTo>
                  <a:lnTo>
                    <a:pt x="847213" y="4423"/>
                  </a:lnTo>
                  <a:lnTo>
                    <a:pt x="847213" y="324352"/>
                  </a:lnTo>
                  <a:lnTo>
                    <a:pt x="995693" y="324352"/>
                  </a:lnTo>
                  <a:lnTo>
                    <a:pt x="995693" y="404900"/>
                  </a:lnTo>
                  <a:lnTo>
                    <a:pt x="736580" y="404900"/>
                  </a:lnTo>
                  <a:close/>
                  <a:moveTo>
                    <a:pt x="387214" y="4423"/>
                  </a:moveTo>
                  <a:lnTo>
                    <a:pt x="657959" y="4423"/>
                  </a:lnTo>
                  <a:lnTo>
                    <a:pt x="634459" y="87559"/>
                  </a:lnTo>
                  <a:lnTo>
                    <a:pt x="497847" y="87559"/>
                  </a:lnTo>
                  <a:lnTo>
                    <a:pt x="497847" y="165196"/>
                  </a:lnTo>
                  <a:lnTo>
                    <a:pt x="634312" y="165196"/>
                  </a:lnTo>
                  <a:lnTo>
                    <a:pt x="634312" y="243804"/>
                  </a:lnTo>
                  <a:lnTo>
                    <a:pt x="497847" y="243804"/>
                  </a:lnTo>
                  <a:lnTo>
                    <a:pt x="497847" y="324352"/>
                  </a:lnTo>
                  <a:lnTo>
                    <a:pt x="654091" y="324352"/>
                  </a:lnTo>
                  <a:lnTo>
                    <a:pt x="654091" y="404900"/>
                  </a:lnTo>
                  <a:lnTo>
                    <a:pt x="387214" y="404900"/>
                  </a:lnTo>
                  <a:close/>
                  <a:moveTo>
                    <a:pt x="2215879" y="4422"/>
                  </a:moveTo>
                  <a:lnTo>
                    <a:pt x="2524472" y="4422"/>
                  </a:lnTo>
                  <a:lnTo>
                    <a:pt x="2500972" y="87558"/>
                  </a:lnTo>
                  <a:lnTo>
                    <a:pt x="2439086" y="87558"/>
                  </a:lnTo>
                  <a:lnTo>
                    <a:pt x="2439086" y="404899"/>
                  </a:lnTo>
                  <a:lnTo>
                    <a:pt x="2328453" y="404899"/>
                  </a:lnTo>
                  <a:lnTo>
                    <a:pt x="2328453" y="87558"/>
                  </a:lnTo>
                  <a:lnTo>
                    <a:pt x="2215879" y="87558"/>
                  </a:lnTo>
                  <a:close/>
                  <a:moveTo>
                    <a:pt x="0" y="4422"/>
                  </a:moveTo>
                  <a:lnTo>
                    <a:pt x="308593" y="4422"/>
                  </a:lnTo>
                  <a:lnTo>
                    <a:pt x="285093" y="87558"/>
                  </a:lnTo>
                  <a:lnTo>
                    <a:pt x="223207" y="87558"/>
                  </a:lnTo>
                  <a:lnTo>
                    <a:pt x="223207" y="404899"/>
                  </a:lnTo>
                  <a:lnTo>
                    <a:pt x="112574" y="404899"/>
                  </a:lnTo>
                  <a:lnTo>
                    <a:pt x="112574" y="87558"/>
                  </a:lnTo>
                  <a:lnTo>
                    <a:pt x="0" y="87558"/>
                  </a:lnTo>
                  <a:close/>
                  <a:moveTo>
                    <a:pt x="2741365" y="775"/>
                  </a:moveTo>
                  <a:cubicBezTo>
                    <a:pt x="2766039" y="726"/>
                    <a:pt x="2793951" y="4242"/>
                    <a:pt x="2825183" y="12327"/>
                  </a:cubicBezTo>
                  <a:lnTo>
                    <a:pt x="2856012" y="21519"/>
                  </a:lnTo>
                  <a:lnTo>
                    <a:pt x="2856012" y="116083"/>
                  </a:lnTo>
                  <a:lnTo>
                    <a:pt x="2854034" y="115082"/>
                  </a:lnTo>
                  <a:cubicBezTo>
                    <a:pt x="2828325" y="102653"/>
                    <a:pt x="2720334" y="58068"/>
                    <a:pt x="2704411" y="110073"/>
                  </a:cubicBezTo>
                  <a:cubicBezTo>
                    <a:pt x="2687426" y="165545"/>
                    <a:pt x="2891912" y="160776"/>
                    <a:pt x="2876601" y="296319"/>
                  </a:cubicBezTo>
                  <a:cubicBezTo>
                    <a:pt x="2862246" y="423390"/>
                    <a:pt x="2711114" y="437362"/>
                    <a:pt x="2598794" y="390354"/>
                  </a:cubicBezTo>
                  <a:lnTo>
                    <a:pt x="2577479" y="380424"/>
                  </a:lnTo>
                  <a:lnTo>
                    <a:pt x="2615121" y="301173"/>
                  </a:lnTo>
                  <a:lnTo>
                    <a:pt x="2622608" y="305581"/>
                  </a:lnTo>
                  <a:cubicBezTo>
                    <a:pt x="2666678" y="329297"/>
                    <a:pt x="2764192" y="351250"/>
                    <a:pt x="2765922" y="294813"/>
                  </a:cubicBezTo>
                  <a:cubicBezTo>
                    <a:pt x="2767768" y="234614"/>
                    <a:pt x="2589107" y="250427"/>
                    <a:pt x="2595506" y="108316"/>
                  </a:cubicBezTo>
                  <a:cubicBezTo>
                    <a:pt x="2595786" y="58209"/>
                    <a:pt x="2642670" y="971"/>
                    <a:pt x="2741365" y="775"/>
                  </a:cubicBezTo>
                  <a:close/>
                  <a:moveTo>
                    <a:pt x="1637319" y="109"/>
                  </a:moveTo>
                  <a:cubicBezTo>
                    <a:pt x="1673510" y="1066"/>
                    <a:pt x="1705930" y="7379"/>
                    <a:pt x="1734203" y="18108"/>
                  </a:cubicBezTo>
                  <a:lnTo>
                    <a:pt x="1743892" y="22870"/>
                  </a:lnTo>
                  <a:lnTo>
                    <a:pt x="1743892" y="114628"/>
                  </a:lnTo>
                  <a:lnTo>
                    <a:pt x="1735136" y="107978"/>
                  </a:lnTo>
                  <a:cubicBezTo>
                    <a:pt x="1714157" y="95055"/>
                    <a:pt x="1687377" y="86838"/>
                    <a:pt x="1655382" y="84566"/>
                  </a:cubicBezTo>
                  <a:cubicBezTo>
                    <a:pt x="1570065" y="78507"/>
                    <a:pt x="1521820" y="138962"/>
                    <a:pt x="1521820" y="206062"/>
                  </a:cubicBezTo>
                  <a:cubicBezTo>
                    <a:pt x="1521820" y="273163"/>
                    <a:pt x="1562891" y="341907"/>
                    <a:pt x="1655382" y="327559"/>
                  </a:cubicBezTo>
                  <a:cubicBezTo>
                    <a:pt x="1685731" y="322851"/>
                    <a:pt x="1710441" y="313934"/>
                    <a:pt x="1729978" y="302179"/>
                  </a:cubicBezTo>
                  <a:lnTo>
                    <a:pt x="1736697" y="297412"/>
                  </a:lnTo>
                  <a:lnTo>
                    <a:pt x="1768720" y="380123"/>
                  </a:lnTo>
                  <a:lnTo>
                    <a:pt x="1762033" y="384360"/>
                  </a:lnTo>
                  <a:cubicBezTo>
                    <a:pt x="1728356" y="401972"/>
                    <a:pt x="1686704" y="413318"/>
                    <a:pt x="1637319" y="417086"/>
                  </a:cubicBezTo>
                  <a:cubicBezTo>
                    <a:pt x="1486815" y="428569"/>
                    <a:pt x="1408126" y="323742"/>
                    <a:pt x="1408126" y="208598"/>
                  </a:cubicBezTo>
                  <a:cubicBezTo>
                    <a:pt x="1408126" y="93453"/>
                    <a:pt x="1492557" y="-3719"/>
                    <a:pt x="1637319" y="10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prstClr val="white"/>
                </a:solidFill>
                <a:effectLst/>
                <a:uLnTx/>
                <a:uFillTx/>
                <a:latin typeface="Calibri"/>
                <a:ea typeface="+mn-ea"/>
                <a:cs typeface="+mn-cs"/>
              </a:endParaRPr>
            </a:p>
          </p:txBody>
        </p:sp>
        <p:sp>
          <p:nvSpPr>
            <p:cNvPr id="20" name="Vrije vorm 19"/>
            <p:cNvSpPr/>
            <p:nvPr/>
          </p:nvSpPr>
          <p:spPr>
            <a:xfrm flipH="1">
              <a:off x="6292187" y="5119598"/>
              <a:ext cx="1931252" cy="181739"/>
            </a:xfrm>
            <a:custGeom>
              <a:avLst/>
              <a:gdLst/>
              <a:ahLst/>
              <a:cxnLst/>
              <a:rect l="l" t="t" r="r" b="b"/>
              <a:pathLst>
                <a:path w="9943613" h="935734">
                  <a:moveTo>
                    <a:pt x="1324622" y="461211"/>
                  </a:moveTo>
                  <a:cubicBezTo>
                    <a:pt x="1351860" y="462796"/>
                    <a:pt x="1383929" y="465173"/>
                    <a:pt x="1420829" y="468343"/>
                  </a:cubicBezTo>
                  <a:cubicBezTo>
                    <a:pt x="1457727" y="471513"/>
                    <a:pt x="1486947" y="476109"/>
                    <a:pt x="1508484" y="482131"/>
                  </a:cubicBezTo>
                  <a:cubicBezTo>
                    <a:pt x="1534139" y="489422"/>
                    <a:pt x="1554886" y="500754"/>
                    <a:pt x="1570722" y="516128"/>
                  </a:cubicBezTo>
                  <a:cubicBezTo>
                    <a:pt x="1586558" y="531502"/>
                    <a:pt x="1594476" y="552660"/>
                    <a:pt x="1594476" y="579604"/>
                  </a:cubicBezTo>
                  <a:cubicBezTo>
                    <a:pt x="1594476" y="610034"/>
                    <a:pt x="1585291" y="632936"/>
                    <a:pt x="1566921" y="648310"/>
                  </a:cubicBezTo>
                  <a:cubicBezTo>
                    <a:pt x="1548550" y="663684"/>
                    <a:pt x="1520520" y="671370"/>
                    <a:pt x="1482829" y="671370"/>
                  </a:cubicBezTo>
                  <a:cubicBezTo>
                    <a:pt x="1451473" y="671370"/>
                    <a:pt x="1422808" y="665268"/>
                    <a:pt x="1396836" y="653065"/>
                  </a:cubicBezTo>
                  <a:cubicBezTo>
                    <a:pt x="1370864" y="640861"/>
                    <a:pt x="1346793" y="626200"/>
                    <a:pt x="1324622" y="609083"/>
                  </a:cubicBezTo>
                  <a:cubicBezTo>
                    <a:pt x="1324622" y="559792"/>
                    <a:pt x="1324622" y="510501"/>
                    <a:pt x="1324622" y="461211"/>
                  </a:cubicBezTo>
                  <a:close/>
                  <a:moveTo>
                    <a:pt x="9581589" y="461211"/>
                  </a:moveTo>
                  <a:cubicBezTo>
                    <a:pt x="9608828" y="462796"/>
                    <a:pt x="9640897" y="465173"/>
                    <a:pt x="9677796" y="468343"/>
                  </a:cubicBezTo>
                  <a:cubicBezTo>
                    <a:pt x="9714695" y="471513"/>
                    <a:pt x="9743914" y="476109"/>
                    <a:pt x="9765452" y="482131"/>
                  </a:cubicBezTo>
                  <a:cubicBezTo>
                    <a:pt x="9791107" y="489422"/>
                    <a:pt x="9811852" y="500754"/>
                    <a:pt x="9827689" y="516128"/>
                  </a:cubicBezTo>
                  <a:cubicBezTo>
                    <a:pt x="9843526" y="531502"/>
                    <a:pt x="9851444" y="552660"/>
                    <a:pt x="9851444" y="579604"/>
                  </a:cubicBezTo>
                  <a:cubicBezTo>
                    <a:pt x="9851444" y="610034"/>
                    <a:pt x="9842259" y="632936"/>
                    <a:pt x="9823888" y="648310"/>
                  </a:cubicBezTo>
                  <a:cubicBezTo>
                    <a:pt x="9805518" y="663684"/>
                    <a:pt x="9777487" y="671370"/>
                    <a:pt x="9739796" y="671370"/>
                  </a:cubicBezTo>
                  <a:cubicBezTo>
                    <a:pt x="9708440" y="671370"/>
                    <a:pt x="9679776" y="665268"/>
                    <a:pt x="9653804" y="653065"/>
                  </a:cubicBezTo>
                  <a:cubicBezTo>
                    <a:pt x="9627832" y="640861"/>
                    <a:pt x="9603760" y="626200"/>
                    <a:pt x="9581589" y="609083"/>
                  </a:cubicBezTo>
                  <a:cubicBezTo>
                    <a:pt x="9581589" y="559792"/>
                    <a:pt x="9581589" y="510501"/>
                    <a:pt x="9581589" y="461211"/>
                  </a:cubicBezTo>
                  <a:close/>
                  <a:moveTo>
                    <a:pt x="2014936" y="279104"/>
                  </a:moveTo>
                  <a:cubicBezTo>
                    <a:pt x="2040592" y="279104"/>
                    <a:pt x="2066406" y="284651"/>
                    <a:pt x="2092378" y="295745"/>
                  </a:cubicBezTo>
                  <a:cubicBezTo>
                    <a:pt x="2118350" y="306840"/>
                    <a:pt x="2143213" y="321421"/>
                    <a:pt x="2166968" y="339489"/>
                  </a:cubicBezTo>
                  <a:cubicBezTo>
                    <a:pt x="2166968" y="439814"/>
                    <a:pt x="2166968" y="540139"/>
                    <a:pt x="2166968" y="640465"/>
                  </a:cubicBezTo>
                  <a:cubicBezTo>
                    <a:pt x="2141630" y="651876"/>
                    <a:pt x="2119854" y="659642"/>
                    <a:pt x="2101642" y="663763"/>
                  </a:cubicBezTo>
                  <a:cubicBezTo>
                    <a:pt x="2083430" y="667884"/>
                    <a:pt x="2062764" y="669944"/>
                    <a:pt x="2039642" y="669944"/>
                  </a:cubicBezTo>
                  <a:cubicBezTo>
                    <a:pt x="1989916" y="669944"/>
                    <a:pt x="1951116" y="653144"/>
                    <a:pt x="1923244" y="619544"/>
                  </a:cubicBezTo>
                  <a:cubicBezTo>
                    <a:pt x="1895370" y="585943"/>
                    <a:pt x="1881435" y="536177"/>
                    <a:pt x="1881435" y="470245"/>
                  </a:cubicBezTo>
                  <a:cubicBezTo>
                    <a:pt x="1881435" y="406214"/>
                    <a:pt x="1892362" y="358350"/>
                    <a:pt x="1914216" y="326651"/>
                  </a:cubicBezTo>
                  <a:cubicBezTo>
                    <a:pt x="1936071" y="294953"/>
                    <a:pt x="1969644" y="279104"/>
                    <a:pt x="2014936" y="279104"/>
                  </a:cubicBezTo>
                  <a:close/>
                  <a:moveTo>
                    <a:pt x="5163666" y="279104"/>
                  </a:moveTo>
                  <a:cubicBezTo>
                    <a:pt x="5189321" y="279104"/>
                    <a:pt x="5215134" y="284651"/>
                    <a:pt x="5241106" y="295745"/>
                  </a:cubicBezTo>
                  <a:cubicBezTo>
                    <a:pt x="5267078" y="306840"/>
                    <a:pt x="5291942" y="321421"/>
                    <a:pt x="5315696" y="339489"/>
                  </a:cubicBezTo>
                  <a:cubicBezTo>
                    <a:pt x="5315696" y="439814"/>
                    <a:pt x="5315696" y="540139"/>
                    <a:pt x="5315696" y="640465"/>
                  </a:cubicBezTo>
                  <a:cubicBezTo>
                    <a:pt x="5290358" y="651876"/>
                    <a:pt x="5268583" y="659642"/>
                    <a:pt x="5250371" y="663763"/>
                  </a:cubicBezTo>
                  <a:cubicBezTo>
                    <a:pt x="5232158" y="667884"/>
                    <a:pt x="5211492" y="669944"/>
                    <a:pt x="5188371" y="669944"/>
                  </a:cubicBezTo>
                  <a:cubicBezTo>
                    <a:pt x="5138644" y="669944"/>
                    <a:pt x="5099844" y="653144"/>
                    <a:pt x="5071972" y="619544"/>
                  </a:cubicBezTo>
                  <a:cubicBezTo>
                    <a:pt x="5044100" y="585943"/>
                    <a:pt x="5030163" y="536177"/>
                    <a:pt x="5030163" y="470245"/>
                  </a:cubicBezTo>
                  <a:cubicBezTo>
                    <a:pt x="5030163" y="406214"/>
                    <a:pt x="5041090" y="358350"/>
                    <a:pt x="5062945" y="326651"/>
                  </a:cubicBezTo>
                  <a:cubicBezTo>
                    <a:pt x="5084799" y="294953"/>
                    <a:pt x="5118373" y="279104"/>
                    <a:pt x="5163666" y="279104"/>
                  </a:cubicBezTo>
                  <a:close/>
                  <a:moveTo>
                    <a:pt x="7243850" y="279104"/>
                  </a:moveTo>
                  <a:cubicBezTo>
                    <a:pt x="7269822" y="279104"/>
                    <a:pt x="7296110" y="284730"/>
                    <a:pt x="7322716" y="295983"/>
                  </a:cubicBezTo>
                  <a:cubicBezTo>
                    <a:pt x="7349321" y="307236"/>
                    <a:pt x="7374026" y="321738"/>
                    <a:pt x="7396831" y="339489"/>
                  </a:cubicBezTo>
                  <a:cubicBezTo>
                    <a:pt x="7396831" y="440924"/>
                    <a:pt x="7396831" y="542358"/>
                    <a:pt x="7396831" y="643793"/>
                  </a:cubicBezTo>
                  <a:cubicBezTo>
                    <a:pt x="7371493" y="655204"/>
                    <a:pt x="7349717" y="663129"/>
                    <a:pt x="7331505" y="667567"/>
                  </a:cubicBezTo>
                  <a:cubicBezTo>
                    <a:pt x="7313293" y="672004"/>
                    <a:pt x="7292626" y="674223"/>
                    <a:pt x="7269505" y="674223"/>
                  </a:cubicBezTo>
                  <a:cubicBezTo>
                    <a:pt x="7220095" y="674223"/>
                    <a:pt x="7181375" y="657978"/>
                    <a:pt x="7153344" y="625487"/>
                  </a:cubicBezTo>
                  <a:cubicBezTo>
                    <a:pt x="7125313" y="592996"/>
                    <a:pt x="7111298" y="542041"/>
                    <a:pt x="7111298" y="472622"/>
                  </a:cubicBezTo>
                  <a:cubicBezTo>
                    <a:pt x="7111298" y="409225"/>
                    <a:pt x="7121750" y="361123"/>
                    <a:pt x="7142654" y="328316"/>
                  </a:cubicBezTo>
                  <a:cubicBezTo>
                    <a:pt x="7163559" y="295508"/>
                    <a:pt x="7197290" y="279104"/>
                    <a:pt x="7243850" y="279104"/>
                  </a:cubicBezTo>
                  <a:close/>
                  <a:moveTo>
                    <a:pt x="3589248" y="271021"/>
                  </a:moveTo>
                  <a:cubicBezTo>
                    <a:pt x="3637708" y="271021"/>
                    <a:pt x="3675320" y="287742"/>
                    <a:pt x="3702084" y="321183"/>
                  </a:cubicBezTo>
                  <a:cubicBezTo>
                    <a:pt x="3728848" y="354625"/>
                    <a:pt x="3742230" y="405739"/>
                    <a:pt x="3742230" y="474524"/>
                  </a:cubicBezTo>
                  <a:cubicBezTo>
                    <a:pt x="3742230" y="541090"/>
                    <a:pt x="3728768" y="591570"/>
                    <a:pt x="3701846" y="625963"/>
                  </a:cubicBezTo>
                  <a:cubicBezTo>
                    <a:pt x="3674924" y="660355"/>
                    <a:pt x="3637392" y="677552"/>
                    <a:pt x="3589248" y="677552"/>
                  </a:cubicBezTo>
                  <a:cubicBezTo>
                    <a:pt x="3541738" y="677552"/>
                    <a:pt x="3504444" y="660514"/>
                    <a:pt x="3477363" y="626438"/>
                  </a:cubicBezTo>
                  <a:cubicBezTo>
                    <a:pt x="3450282" y="592362"/>
                    <a:pt x="3436742" y="541724"/>
                    <a:pt x="3436742" y="474524"/>
                  </a:cubicBezTo>
                  <a:cubicBezTo>
                    <a:pt x="3436742" y="405739"/>
                    <a:pt x="3450204" y="354625"/>
                    <a:pt x="3477126" y="321183"/>
                  </a:cubicBezTo>
                  <a:cubicBezTo>
                    <a:pt x="3504048" y="287742"/>
                    <a:pt x="3541422" y="271021"/>
                    <a:pt x="3589248" y="271021"/>
                  </a:cubicBezTo>
                  <a:close/>
                  <a:moveTo>
                    <a:pt x="6040694" y="267692"/>
                  </a:moveTo>
                  <a:cubicBezTo>
                    <a:pt x="6088521" y="267692"/>
                    <a:pt x="6126608" y="281798"/>
                    <a:pt x="6154955" y="310010"/>
                  </a:cubicBezTo>
                  <a:cubicBezTo>
                    <a:pt x="6183303" y="338221"/>
                    <a:pt x="6199376" y="373248"/>
                    <a:pt x="6203177" y="415090"/>
                  </a:cubicBezTo>
                  <a:cubicBezTo>
                    <a:pt x="6101823" y="415090"/>
                    <a:pt x="6000470" y="415090"/>
                    <a:pt x="5899116" y="415090"/>
                  </a:cubicBezTo>
                  <a:cubicBezTo>
                    <a:pt x="5899432" y="368176"/>
                    <a:pt x="5911230" y="331882"/>
                    <a:pt x="5934510" y="306206"/>
                  </a:cubicBezTo>
                  <a:cubicBezTo>
                    <a:pt x="5957790" y="280530"/>
                    <a:pt x="5993185" y="267692"/>
                    <a:pt x="6040694" y="267692"/>
                  </a:cubicBezTo>
                  <a:close/>
                  <a:moveTo>
                    <a:pt x="7851551" y="267692"/>
                  </a:moveTo>
                  <a:cubicBezTo>
                    <a:pt x="7899378" y="267692"/>
                    <a:pt x="7937464" y="281798"/>
                    <a:pt x="7965812" y="310010"/>
                  </a:cubicBezTo>
                  <a:cubicBezTo>
                    <a:pt x="7994159" y="338221"/>
                    <a:pt x="8010234" y="373248"/>
                    <a:pt x="8014034" y="415090"/>
                  </a:cubicBezTo>
                  <a:cubicBezTo>
                    <a:pt x="7912680" y="415090"/>
                    <a:pt x="7811326" y="415090"/>
                    <a:pt x="7709972" y="415090"/>
                  </a:cubicBezTo>
                  <a:cubicBezTo>
                    <a:pt x="7710289" y="368176"/>
                    <a:pt x="7722088" y="331882"/>
                    <a:pt x="7745367" y="306206"/>
                  </a:cubicBezTo>
                  <a:cubicBezTo>
                    <a:pt x="7768647" y="280530"/>
                    <a:pt x="7804041" y="267692"/>
                    <a:pt x="7851551" y="267692"/>
                  </a:cubicBezTo>
                  <a:close/>
                  <a:moveTo>
                    <a:pt x="517855" y="208734"/>
                  </a:moveTo>
                  <a:cubicBezTo>
                    <a:pt x="485548" y="208734"/>
                    <a:pt x="453242" y="208734"/>
                    <a:pt x="420935" y="208734"/>
                  </a:cubicBezTo>
                  <a:cubicBezTo>
                    <a:pt x="366616" y="339965"/>
                    <a:pt x="312296" y="471196"/>
                    <a:pt x="257977" y="602427"/>
                  </a:cubicBezTo>
                  <a:cubicBezTo>
                    <a:pt x="203183" y="471196"/>
                    <a:pt x="148388" y="339965"/>
                    <a:pt x="93593" y="208734"/>
                  </a:cubicBezTo>
                  <a:cubicBezTo>
                    <a:pt x="62395" y="208734"/>
                    <a:pt x="31197" y="208734"/>
                    <a:pt x="0" y="208734"/>
                  </a:cubicBezTo>
                  <a:cubicBezTo>
                    <a:pt x="103254" y="451067"/>
                    <a:pt x="206509" y="693401"/>
                    <a:pt x="309763" y="935734"/>
                  </a:cubicBezTo>
                  <a:cubicBezTo>
                    <a:pt x="341594" y="935734"/>
                    <a:pt x="373425" y="935734"/>
                    <a:pt x="405257" y="935734"/>
                  </a:cubicBezTo>
                  <a:cubicBezTo>
                    <a:pt x="372316" y="861877"/>
                    <a:pt x="339377" y="788020"/>
                    <a:pt x="306437" y="714163"/>
                  </a:cubicBezTo>
                  <a:cubicBezTo>
                    <a:pt x="376909" y="545687"/>
                    <a:pt x="447382" y="377210"/>
                    <a:pt x="517855" y="208734"/>
                  </a:cubicBezTo>
                  <a:close/>
                  <a:moveTo>
                    <a:pt x="1466675" y="195896"/>
                  </a:moveTo>
                  <a:cubicBezTo>
                    <a:pt x="1429301" y="195896"/>
                    <a:pt x="1396757" y="198986"/>
                    <a:pt x="1369043" y="205168"/>
                  </a:cubicBezTo>
                  <a:cubicBezTo>
                    <a:pt x="1341329" y="211349"/>
                    <a:pt x="1317337" y="221888"/>
                    <a:pt x="1297066" y="236787"/>
                  </a:cubicBezTo>
                  <a:cubicBezTo>
                    <a:pt x="1277112" y="251368"/>
                    <a:pt x="1261909" y="270228"/>
                    <a:pt x="1251456" y="293368"/>
                  </a:cubicBezTo>
                  <a:cubicBezTo>
                    <a:pt x="1241005" y="316508"/>
                    <a:pt x="1235779" y="345195"/>
                    <a:pt x="1235779" y="379429"/>
                  </a:cubicBezTo>
                  <a:cubicBezTo>
                    <a:pt x="1235779" y="499566"/>
                    <a:pt x="1235779" y="619702"/>
                    <a:pt x="1235779" y="739839"/>
                  </a:cubicBezTo>
                  <a:cubicBezTo>
                    <a:pt x="1265393" y="739839"/>
                    <a:pt x="1295007" y="739839"/>
                    <a:pt x="1324622" y="739839"/>
                  </a:cubicBezTo>
                  <a:cubicBezTo>
                    <a:pt x="1324622" y="720978"/>
                    <a:pt x="1324622" y="702118"/>
                    <a:pt x="1324622" y="683257"/>
                  </a:cubicBezTo>
                  <a:cubicBezTo>
                    <a:pt x="1332540" y="688646"/>
                    <a:pt x="1343230" y="696174"/>
                    <a:pt x="1356691" y="705842"/>
                  </a:cubicBezTo>
                  <a:cubicBezTo>
                    <a:pt x="1370152" y="715510"/>
                    <a:pt x="1383217" y="723197"/>
                    <a:pt x="1395886" y="728903"/>
                  </a:cubicBezTo>
                  <a:cubicBezTo>
                    <a:pt x="1410773" y="736193"/>
                    <a:pt x="1427876" y="742295"/>
                    <a:pt x="1447197" y="747209"/>
                  </a:cubicBezTo>
                  <a:cubicBezTo>
                    <a:pt x="1466517" y="752122"/>
                    <a:pt x="1489163" y="754579"/>
                    <a:pt x="1515135" y="754579"/>
                  </a:cubicBezTo>
                  <a:cubicBezTo>
                    <a:pt x="1562962" y="754579"/>
                    <a:pt x="1603504" y="738729"/>
                    <a:pt x="1636760" y="707031"/>
                  </a:cubicBezTo>
                  <a:cubicBezTo>
                    <a:pt x="1670017" y="675333"/>
                    <a:pt x="1686646" y="634917"/>
                    <a:pt x="1686646" y="585785"/>
                  </a:cubicBezTo>
                  <a:cubicBezTo>
                    <a:pt x="1686646" y="545528"/>
                    <a:pt x="1678014" y="512958"/>
                    <a:pt x="1660753" y="488075"/>
                  </a:cubicBezTo>
                  <a:cubicBezTo>
                    <a:pt x="1643490" y="463192"/>
                    <a:pt x="1618864" y="443618"/>
                    <a:pt x="1586875" y="429354"/>
                  </a:cubicBezTo>
                  <a:cubicBezTo>
                    <a:pt x="1554568" y="415090"/>
                    <a:pt x="1515769" y="405422"/>
                    <a:pt x="1470476" y="400350"/>
                  </a:cubicBezTo>
                  <a:cubicBezTo>
                    <a:pt x="1425184" y="395278"/>
                    <a:pt x="1376565" y="391474"/>
                    <a:pt x="1324622" y="388939"/>
                  </a:cubicBezTo>
                  <a:cubicBezTo>
                    <a:pt x="1324622" y="384342"/>
                    <a:pt x="1324622" y="379746"/>
                    <a:pt x="1324622" y="375150"/>
                  </a:cubicBezTo>
                  <a:cubicBezTo>
                    <a:pt x="1324622" y="354863"/>
                    <a:pt x="1328185" y="338063"/>
                    <a:pt x="1335311" y="324749"/>
                  </a:cubicBezTo>
                  <a:cubicBezTo>
                    <a:pt x="1342438" y="311436"/>
                    <a:pt x="1352652" y="300976"/>
                    <a:pt x="1365955" y="293368"/>
                  </a:cubicBezTo>
                  <a:cubicBezTo>
                    <a:pt x="1378624" y="286077"/>
                    <a:pt x="1393827" y="281164"/>
                    <a:pt x="1411565" y="278628"/>
                  </a:cubicBezTo>
                  <a:cubicBezTo>
                    <a:pt x="1429301" y="276092"/>
                    <a:pt x="1447830" y="274825"/>
                    <a:pt x="1467151" y="274825"/>
                  </a:cubicBezTo>
                  <a:cubicBezTo>
                    <a:pt x="1490588" y="274825"/>
                    <a:pt x="1516719" y="277915"/>
                    <a:pt x="1545542" y="284096"/>
                  </a:cubicBezTo>
                  <a:cubicBezTo>
                    <a:pt x="1574364" y="290277"/>
                    <a:pt x="1604137" y="299232"/>
                    <a:pt x="1634859" y="310961"/>
                  </a:cubicBezTo>
                  <a:cubicBezTo>
                    <a:pt x="1636442" y="310961"/>
                    <a:pt x="1638027" y="310961"/>
                    <a:pt x="1639610" y="310961"/>
                  </a:cubicBezTo>
                  <a:cubicBezTo>
                    <a:pt x="1639610" y="280689"/>
                    <a:pt x="1639610" y="250417"/>
                    <a:pt x="1639610" y="220145"/>
                  </a:cubicBezTo>
                  <a:cubicBezTo>
                    <a:pt x="1622190" y="215390"/>
                    <a:pt x="1597010" y="210160"/>
                    <a:pt x="1564070" y="204454"/>
                  </a:cubicBezTo>
                  <a:cubicBezTo>
                    <a:pt x="1531131" y="198749"/>
                    <a:pt x="1498666" y="195896"/>
                    <a:pt x="1466675" y="195896"/>
                  </a:cubicBezTo>
                  <a:close/>
                  <a:moveTo>
                    <a:pt x="9723643" y="195896"/>
                  </a:moveTo>
                  <a:cubicBezTo>
                    <a:pt x="9686269" y="195896"/>
                    <a:pt x="9653725" y="198986"/>
                    <a:pt x="9626011" y="205168"/>
                  </a:cubicBezTo>
                  <a:cubicBezTo>
                    <a:pt x="9598297" y="211349"/>
                    <a:pt x="9574305" y="221888"/>
                    <a:pt x="9554034" y="236787"/>
                  </a:cubicBezTo>
                  <a:cubicBezTo>
                    <a:pt x="9534079" y="251368"/>
                    <a:pt x="9518876" y="270228"/>
                    <a:pt x="9508424" y="293368"/>
                  </a:cubicBezTo>
                  <a:cubicBezTo>
                    <a:pt x="9497972" y="316508"/>
                    <a:pt x="9492746" y="345195"/>
                    <a:pt x="9492746" y="379429"/>
                  </a:cubicBezTo>
                  <a:cubicBezTo>
                    <a:pt x="9492746" y="499566"/>
                    <a:pt x="9492746" y="619702"/>
                    <a:pt x="9492746" y="739839"/>
                  </a:cubicBezTo>
                  <a:cubicBezTo>
                    <a:pt x="9522361" y="739839"/>
                    <a:pt x="9551975" y="739839"/>
                    <a:pt x="9581589" y="739839"/>
                  </a:cubicBezTo>
                  <a:cubicBezTo>
                    <a:pt x="9581589" y="720978"/>
                    <a:pt x="9581589" y="702118"/>
                    <a:pt x="9581589" y="683257"/>
                  </a:cubicBezTo>
                  <a:cubicBezTo>
                    <a:pt x="9589507" y="688646"/>
                    <a:pt x="9600197" y="696174"/>
                    <a:pt x="9613658" y="705842"/>
                  </a:cubicBezTo>
                  <a:cubicBezTo>
                    <a:pt x="9627119" y="715510"/>
                    <a:pt x="9640184" y="723197"/>
                    <a:pt x="9652853" y="728903"/>
                  </a:cubicBezTo>
                  <a:cubicBezTo>
                    <a:pt x="9667740" y="736193"/>
                    <a:pt x="9684844" y="742295"/>
                    <a:pt x="9704164" y="747209"/>
                  </a:cubicBezTo>
                  <a:cubicBezTo>
                    <a:pt x="9723485" y="752122"/>
                    <a:pt x="9746131" y="754579"/>
                    <a:pt x="9772103" y="754579"/>
                  </a:cubicBezTo>
                  <a:cubicBezTo>
                    <a:pt x="9819929" y="754579"/>
                    <a:pt x="9860471" y="738729"/>
                    <a:pt x="9893728" y="707031"/>
                  </a:cubicBezTo>
                  <a:cubicBezTo>
                    <a:pt x="9926984" y="675333"/>
                    <a:pt x="9943613" y="634917"/>
                    <a:pt x="9943613" y="585785"/>
                  </a:cubicBezTo>
                  <a:cubicBezTo>
                    <a:pt x="9943613" y="545528"/>
                    <a:pt x="9934982" y="512958"/>
                    <a:pt x="9917720" y="488075"/>
                  </a:cubicBezTo>
                  <a:cubicBezTo>
                    <a:pt x="9900458" y="463192"/>
                    <a:pt x="9875832" y="443618"/>
                    <a:pt x="9843843" y="429354"/>
                  </a:cubicBezTo>
                  <a:cubicBezTo>
                    <a:pt x="9811536" y="415090"/>
                    <a:pt x="9772737" y="405422"/>
                    <a:pt x="9727444" y="400350"/>
                  </a:cubicBezTo>
                  <a:cubicBezTo>
                    <a:pt x="9682151" y="395278"/>
                    <a:pt x="9633533" y="391474"/>
                    <a:pt x="9581589" y="388939"/>
                  </a:cubicBezTo>
                  <a:cubicBezTo>
                    <a:pt x="9581589" y="384342"/>
                    <a:pt x="9581589" y="379746"/>
                    <a:pt x="9581589" y="375150"/>
                  </a:cubicBezTo>
                  <a:cubicBezTo>
                    <a:pt x="9581589" y="354863"/>
                    <a:pt x="9585152" y="338063"/>
                    <a:pt x="9592279" y="324749"/>
                  </a:cubicBezTo>
                  <a:cubicBezTo>
                    <a:pt x="9599405" y="311436"/>
                    <a:pt x="9609620" y="300976"/>
                    <a:pt x="9622923" y="293368"/>
                  </a:cubicBezTo>
                  <a:cubicBezTo>
                    <a:pt x="9635592" y="286077"/>
                    <a:pt x="9650795" y="281164"/>
                    <a:pt x="9668532" y="278628"/>
                  </a:cubicBezTo>
                  <a:cubicBezTo>
                    <a:pt x="9686269" y="276092"/>
                    <a:pt x="9704797" y="274825"/>
                    <a:pt x="9724118" y="274825"/>
                  </a:cubicBezTo>
                  <a:cubicBezTo>
                    <a:pt x="9747556" y="274825"/>
                    <a:pt x="9773686" y="277915"/>
                    <a:pt x="9802509" y="284096"/>
                  </a:cubicBezTo>
                  <a:cubicBezTo>
                    <a:pt x="9831332" y="290277"/>
                    <a:pt x="9861104" y="299232"/>
                    <a:pt x="9891827" y="310961"/>
                  </a:cubicBezTo>
                  <a:cubicBezTo>
                    <a:pt x="9893411" y="310961"/>
                    <a:pt x="9894995" y="310961"/>
                    <a:pt x="9896578" y="310961"/>
                  </a:cubicBezTo>
                  <a:cubicBezTo>
                    <a:pt x="9896578" y="280689"/>
                    <a:pt x="9896578" y="250417"/>
                    <a:pt x="9896578" y="220145"/>
                  </a:cubicBezTo>
                  <a:cubicBezTo>
                    <a:pt x="9879158" y="215390"/>
                    <a:pt x="9853978" y="210160"/>
                    <a:pt x="9821038" y="204454"/>
                  </a:cubicBezTo>
                  <a:cubicBezTo>
                    <a:pt x="9788098" y="198749"/>
                    <a:pt x="9755633" y="195896"/>
                    <a:pt x="9723643" y="195896"/>
                  </a:cubicBezTo>
                  <a:close/>
                  <a:moveTo>
                    <a:pt x="799587" y="193994"/>
                  </a:moveTo>
                  <a:cubicBezTo>
                    <a:pt x="742259" y="193994"/>
                    <a:pt x="698549" y="211269"/>
                    <a:pt x="668460" y="245821"/>
                  </a:cubicBezTo>
                  <a:cubicBezTo>
                    <a:pt x="638371" y="280372"/>
                    <a:pt x="623326" y="330138"/>
                    <a:pt x="623326" y="395120"/>
                  </a:cubicBezTo>
                  <a:cubicBezTo>
                    <a:pt x="623326" y="510026"/>
                    <a:pt x="623326" y="624932"/>
                    <a:pt x="623326" y="739839"/>
                  </a:cubicBezTo>
                  <a:cubicBezTo>
                    <a:pt x="653099" y="739839"/>
                    <a:pt x="682871" y="739839"/>
                    <a:pt x="712644" y="739839"/>
                  </a:cubicBezTo>
                  <a:cubicBezTo>
                    <a:pt x="712644" y="639038"/>
                    <a:pt x="712644" y="538237"/>
                    <a:pt x="712644" y="437437"/>
                  </a:cubicBezTo>
                  <a:cubicBezTo>
                    <a:pt x="712644" y="413029"/>
                    <a:pt x="714069" y="390127"/>
                    <a:pt x="716920" y="368731"/>
                  </a:cubicBezTo>
                  <a:cubicBezTo>
                    <a:pt x="719771" y="347334"/>
                    <a:pt x="724997" y="330614"/>
                    <a:pt x="732598" y="318568"/>
                  </a:cubicBezTo>
                  <a:cubicBezTo>
                    <a:pt x="740517" y="305255"/>
                    <a:pt x="751919" y="295349"/>
                    <a:pt x="766806" y="288851"/>
                  </a:cubicBezTo>
                  <a:cubicBezTo>
                    <a:pt x="781691" y="282353"/>
                    <a:pt x="801012" y="279104"/>
                    <a:pt x="824767" y="279104"/>
                  </a:cubicBezTo>
                  <a:cubicBezTo>
                    <a:pt x="849156" y="279104"/>
                    <a:pt x="874653" y="285126"/>
                    <a:pt x="901257" y="297172"/>
                  </a:cubicBezTo>
                  <a:cubicBezTo>
                    <a:pt x="927863" y="309217"/>
                    <a:pt x="953360" y="324591"/>
                    <a:pt x="977748" y="343293"/>
                  </a:cubicBezTo>
                  <a:cubicBezTo>
                    <a:pt x="977748" y="475475"/>
                    <a:pt x="977748" y="607657"/>
                    <a:pt x="977748" y="739839"/>
                  </a:cubicBezTo>
                  <a:cubicBezTo>
                    <a:pt x="1007521" y="739839"/>
                    <a:pt x="1037294" y="739839"/>
                    <a:pt x="1067066" y="739839"/>
                  </a:cubicBezTo>
                  <a:cubicBezTo>
                    <a:pt x="1067066" y="562804"/>
                    <a:pt x="1067066" y="385769"/>
                    <a:pt x="1067066" y="208734"/>
                  </a:cubicBezTo>
                  <a:cubicBezTo>
                    <a:pt x="1037294" y="208734"/>
                    <a:pt x="1007521" y="208734"/>
                    <a:pt x="977748" y="208734"/>
                  </a:cubicBezTo>
                  <a:cubicBezTo>
                    <a:pt x="977748" y="228387"/>
                    <a:pt x="977748" y="248039"/>
                    <a:pt x="977748" y="267692"/>
                  </a:cubicBezTo>
                  <a:cubicBezTo>
                    <a:pt x="949876" y="244553"/>
                    <a:pt x="921053" y="226485"/>
                    <a:pt x="891281" y="213488"/>
                  </a:cubicBezTo>
                  <a:cubicBezTo>
                    <a:pt x="861508" y="200492"/>
                    <a:pt x="830944" y="193994"/>
                    <a:pt x="799587" y="193994"/>
                  </a:cubicBezTo>
                  <a:close/>
                  <a:moveTo>
                    <a:pt x="1992132" y="193994"/>
                  </a:moveTo>
                  <a:cubicBezTo>
                    <a:pt x="1928153" y="193994"/>
                    <a:pt x="1878346" y="218164"/>
                    <a:pt x="1842714" y="266504"/>
                  </a:cubicBezTo>
                  <a:cubicBezTo>
                    <a:pt x="1807082" y="314844"/>
                    <a:pt x="1789266" y="381965"/>
                    <a:pt x="1789266" y="467867"/>
                  </a:cubicBezTo>
                  <a:cubicBezTo>
                    <a:pt x="1789266" y="510977"/>
                    <a:pt x="1795442" y="550362"/>
                    <a:pt x="1807795" y="586023"/>
                  </a:cubicBezTo>
                  <a:cubicBezTo>
                    <a:pt x="1820147" y="621683"/>
                    <a:pt x="1837567" y="651876"/>
                    <a:pt x="1860056" y="676601"/>
                  </a:cubicBezTo>
                  <a:cubicBezTo>
                    <a:pt x="1880960" y="700057"/>
                    <a:pt x="1905586" y="718205"/>
                    <a:pt x="1933934" y="731042"/>
                  </a:cubicBezTo>
                  <a:cubicBezTo>
                    <a:pt x="1962280" y="743880"/>
                    <a:pt x="1992291" y="750299"/>
                    <a:pt x="2023964" y="750299"/>
                  </a:cubicBezTo>
                  <a:cubicBezTo>
                    <a:pt x="2051520" y="750299"/>
                    <a:pt x="2076462" y="747288"/>
                    <a:pt x="2098792" y="741265"/>
                  </a:cubicBezTo>
                  <a:cubicBezTo>
                    <a:pt x="2121122" y="735242"/>
                    <a:pt x="2143846" y="725891"/>
                    <a:pt x="2166968" y="713212"/>
                  </a:cubicBezTo>
                  <a:cubicBezTo>
                    <a:pt x="2166968" y="787386"/>
                    <a:pt x="2166968" y="861560"/>
                    <a:pt x="2166968" y="935734"/>
                  </a:cubicBezTo>
                  <a:cubicBezTo>
                    <a:pt x="2196740" y="935734"/>
                    <a:pt x="2226513" y="935734"/>
                    <a:pt x="2256286" y="935734"/>
                  </a:cubicBezTo>
                  <a:cubicBezTo>
                    <a:pt x="2256286" y="693401"/>
                    <a:pt x="2256286" y="451067"/>
                    <a:pt x="2256286" y="208734"/>
                  </a:cubicBezTo>
                  <a:cubicBezTo>
                    <a:pt x="2226513" y="208734"/>
                    <a:pt x="2196740" y="208734"/>
                    <a:pt x="2166968" y="208734"/>
                  </a:cubicBezTo>
                  <a:cubicBezTo>
                    <a:pt x="2166968" y="227277"/>
                    <a:pt x="2166968" y="245821"/>
                    <a:pt x="2166968" y="264364"/>
                  </a:cubicBezTo>
                  <a:cubicBezTo>
                    <a:pt x="2143213" y="244394"/>
                    <a:pt x="2116528" y="227673"/>
                    <a:pt x="2086914" y="214202"/>
                  </a:cubicBezTo>
                  <a:cubicBezTo>
                    <a:pt x="2057300" y="200730"/>
                    <a:pt x="2025706" y="193994"/>
                    <a:pt x="1992132" y="193994"/>
                  </a:cubicBezTo>
                  <a:close/>
                  <a:moveTo>
                    <a:pt x="2940952" y="193994"/>
                  </a:moveTo>
                  <a:cubicBezTo>
                    <a:pt x="2904846" y="193994"/>
                    <a:pt x="2874202" y="201601"/>
                    <a:pt x="2849022" y="216817"/>
                  </a:cubicBezTo>
                  <a:cubicBezTo>
                    <a:pt x="2823842" y="232032"/>
                    <a:pt x="2805076" y="253111"/>
                    <a:pt x="2792722" y="280055"/>
                  </a:cubicBezTo>
                  <a:cubicBezTo>
                    <a:pt x="2756616" y="249624"/>
                    <a:pt x="2723676" y="227673"/>
                    <a:pt x="2693902" y="214202"/>
                  </a:cubicBezTo>
                  <a:cubicBezTo>
                    <a:pt x="2664130" y="200730"/>
                    <a:pt x="2632299" y="193994"/>
                    <a:pt x="2598408" y="193994"/>
                  </a:cubicBezTo>
                  <a:cubicBezTo>
                    <a:pt x="2540130" y="193994"/>
                    <a:pt x="2497134" y="211666"/>
                    <a:pt x="2469420" y="247009"/>
                  </a:cubicBezTo>
                  <a:cubicBezTo>
                    <a:pt x="2441706" y="282353"/>
                    <a:pt x="2427849" y="331723"/>
                    <a:pt x="2427849" y="395120"/>
                  </a:cubicBezTo>
                  <a:cubicBezTo>
                    <a:pt x="2427849" y="510026"/>
                    <a:pt x="2427849" y="624932"/>
                    <a:pt x="2427849" y="739839"/>
                  </a:cubicBezTo>
                  <a:cubicBezTo>
                    <a:pt x="2457622" y="739839"/>
                    <a:pt x="2487394" y="739839"/>
                    <a:pt x="2517167" y="739839"/>
                  </a:cubicBezTo>
                  <a:cubicBezTo>
                    <a:pt x="2517167" y="639038"/>
                    <a:pt x="2517167" y="538237"/>
                    <a:pt x="2517167" y="437437"/>
                  </a:cubicBezTo>
                  <a:cubicBezTo>
                    <a:pt x="2517167" y="414614"/>
                    <a:pt x="2518196" y="392584"/>
                    <a:pt x="2520255" y="371346"/>
                  </a:cubicBezTo>
                  <a:cubicBezTo>
                    <a:pt x="2522314" y="350108"/>
                    <a:pt x="2526668" y="333149"/>
                    <a:pt x="2533320" y="320470"/>
                  </a:cubicBezTo>
                  <a:cubicBezTo>
                    <a:pt x="2540605" y="306840"/>
                    <a:pt x="2551058" y="296538"/>
                    <a:pt x="2564676" y="289564"/>
                  </a:cubicBezTo>
                  <a:cubicBezTo>
                    <a:pt x="2578296" y="282591"/>
                    <a:pt x="2597933" y="279104"/>
                    <a:pt x="2623589" y="279104"/>
                  </a:cubicBezTo>
                  <a:cubicBezTo>
                    <a:pt x="2648610" y="279104"/>
                    <a:pt x="2673632" y="285364"/>
                    <a:pt x="2698654" y="297885"/>
                  </a:cubicBezTo>
                  <a:cubicBezTo>
                    <a:pt x="2723676" y="310406"/>
                    <a:pt x="2748698" y="326334"/>
                    <a:pt x="2773718" y="345670"/>
                  </a:cubicBezTo>
                  <a:cubicBezTo>
                    <a:pt x="2772768" y="352961"/>
                    <a:pt x="2771977" y="361440"/>
                    <a:pt x="2771343" y="371108"/>
                  </a:cubicBezTo>
                  <a:cubicBezTo>
                    <a:pt x="2770710" y="380776"/>
                    <a:pt x="2770394" y="390365"/>
                    <a:pt x="2770394" y="399874"/>
                  </a:cubicBezTo>
                  <a:cubicBezTo>
                    <a:pt x="2770394" y="513196"/>
                    <a:pt x="2770394" y="626517"/>
                    <a:pt x="2770394" y="739839"/>
                  </a:cubicBezTo>
                  <a:cubicBezTo>
                    <a:pt x="2800166" y="739839"/>
                    <a:pt x="2829939" y="739839"/>
                    <a:pt x="2859712" y="739839"/>
                  </a:cubicBezTo>
                  <a:cubicBezTo>
                    <a:pt x="2859712" y="639038"/>
                    <a:pt x="2859712" y="538237"/>
                    <a:pt x="2859712" y="437437"/>
                  </a:cubicBezTo>
                  <a:cubicBezTo>
                    <a:pt x="2859712" y="413980"/>
                    <a:pt x="2860742" y="391712"/>
                    <a:pt x="2862800" y="370633"/>
                  </a:cubicBezTo>
                  <a:cubicBezTo>
                    <a:pt x="2864858" y="349553"/>
                    <a:pt x="2869214" y="332674"/>
                    <a:pt x="2875865" y="319995"/>
                  </a:cubicBezTo>
                  <a:cubicBezTo>
                    <a:pt x="2883149" y="306364"/>
                    <a:pt x="2893602" y="296142"/>
                    <a:pt x="2907222" y="289327"/>
                  </a:cubicBezTo>
                  <a:cubicBezTo>
                    <a:pt x="2920840" y="282511"/>
                    <a:pt x="2940478" y="279104"/>
                    <a:pt x="2966133" y="279104"/>
                  </a:cubicBezTo>
                  <a:cubicBezTo>
                    <a:pt x="2990522" y="279104"/>
                    <a:pt x="3014989" y="285126"/>
                    <a:pt x="3039536" y="297172"/>
                  </a:cubicBezTo>
                  <a:cubicBezTo>
                    <a:pt x="3064082" y="309217"/>
                    <a:pt x="3088550" y="324591"/>
                    <a:pt x="3112938" y="343293"/>
                  </a:cubicBezTo>
                  <a:cubicBezTo>
                    <a:pt x="3112938" y="475475"/>
                    <a:pt x="3112938" y="607657"/>
                    <a:pt x="3112938" y="739839"/>
                  </a:cubicBezTo>
                  <a:cubicBezTo>
                    <a:pt x="3142710" y="739839"/>
                    <a:pt x="3172484" y="739839"/>
                    <a:pt x="3202256" y="739839"/>
                  </a:cubicBezTo>
                  <a:cubicBezTo>
                    <a:pt x="3202256" y="562804"/>
                    <a:pt x="3202256" y="385769"/>
                    <a:pt x="3202256" y="208734"/>
                  </a:cubicBezTo>
                  <a:cubicBezTo>
                    <a:pt x="3172484" y="208734"/>
                    <a:pt x="3142710" y="208734"/>
                    <a:pt x="3112938" y="208734"/>
                  </a:cubicBezTo>
                  <a:cubicBezTo>
                    <a:pt x="3112938" y="228387"/>
                    <a:pt x="3112938" y="248039"/>
                    <a:pt x="3112938" y="267692"/>
                  </a:cubicBezTo>
                  <a:cubicBezTo>
                    <a:pt x="3085066" y="244553"/>
                    <a:pt x="3057273" y="226485"/>
                    <a:pt x="3029559" y="213488"/>
                  </a:cubicBezTo>
                  <a:cubicBezTo>
                    <a:pt x="3001845" y="200492"/>
                    <a:pt x="2972310" y="193994"/>
                    <a:pt x="2940952" y="193994"/>
                  </a:cubicBezTo>
                  <a:close/>
                  <a:moveTo>
                    <a:pt x="3589248" y="193994"/>
                  </a:moveTo>
                  <a:cubicBezTo>
                    <a:pt x="3514816" y="193994"/>
                    <a:pt x="3455430" y="219115"/>
                    <a:pt x="3411088" y="269357"/>
                  </a:cubicBezTo>
                  <a:cubicBezTo>
                    <a:pt x="3366744" y="319598"/>
                    <a:pt x="3344574" y="387988"/>
                    <a:pt x="3344574" y="474524"/>
                  </a:cubicBezTo>
                  <a:cubicBezTo>
                    <a:pt x="3344574" y="561060"/>
                    <a:pt x="3366744" y="629370"/>
                    <a:pt x="3411088" y="679453"/>
                  </a:cubicBezTo>
                  <a:cubicBezTo>
                    <a:pt x="3455430" y="729537"/>
                    <a:pt x="3514816" y="754579"/>
                    <a:pt x="3589248" y="754579"/>
                  </a:cubicBezTo>
                  <a:cubicBezTo>
                    <a:pt x="3664314" y="754579"/>
                    <a:pt x="3723938" y="729537"/>
                    <a:pt x="3768122" y="679453"/>
                  </a:cubicBezTo>
                  <a:cubicBezTo>
                    <a:pt x="3812306" y="629370"/>
                    <a:pt x="3834398" y="561060"/>
                    <a:pt x="3834398" y="474524"/>
                  </a:cubicBezTo>
                  <a:cubicBezTo>
                    <a:pt x="3834398" y="387988"/>
                    <a:pt x="3812306" y="319598"/>
                    <a:pt x="3768122" y="269357"/>
                  </a:cubicBezTo>
                  <a:cubicBezTo>
                    <a:pt x="3723938" y="219115"/>
                    <a:pt x="3664314" y="193994"/>
                    <a:pt x="3589248" y="193994"/>
                  </a:cubicBezTo>
                  <a:close/>
                  <a:moveTo>
                    <a:pt x="5140861" y="193994"/>
                  </a:moveTo>
                  <a:cubicBezTo>
                    <a:pt x="5076881" y="193994"/>
                    <a:pt x="5027076" y="218164"/>
                    <a:pt x="4991443" y="266504"/>
                  </a:cubicBezTo>
                  <a:cubicBezTo>
                    <a:pt x="4955811" y="314844"/>
                    <a:pt x="4937995" y="381965"/>
                    <a:pt x="4937995" y="467867"/>
                  </a:cubicBezTo>
                  <a:cubicBezTo>
                    <a:pt x="4937995" y="510977"/>
                    <a:pt x="4944171" y="550362"/>
                    <a:pt x="4956524" y="586023"/>
                  </a:cubicBezTo>
                  <a:cubicBezTo>
                    <a:pt x="4968876" y="621683"/>
                    <a:pt x="4986296" y="651876"/>
                    <a:pt x="5008784" y="676601"/>
                  </a:cubicBezTo>
                  <a:cubicBezTo>
                    <a:pt x="5029688" y="700057"/>
                    <a:pt x="5054314" y="718205"/>
                    <a:pt x="5082662" y="731042"/>
                  </a:cubicBezTo>
                  <a:cubicBezTo>
                    <a:pt x="5111009" y="743880"/>
                    <a:pt x="5141019" y="750299"/>
                    <a:pt x="5172692" y="750299"/>
                  </a:cubicBezTo>
                  <a:cubicBezTo>
                    <a:pt x="5200248" y="750299"/>
                    <a:pt x="5225191" y="747288"/>
                    <a:pt x="5247520" y="741265"/>
                  </a:cubicBezTo>
                  <a:cubicBezTo>
                    <a:pt x="5269850" y="735242"/>
                    <a:pt x="5292575" y="725891"/>
                    <a:pt x="5315696" y="713212"/>
                  </a:cubicBezTo>
                  <a:cubicBezTo>
                    <a:pt x="5315696" y="787386"/>
                    <a:pt x="5315696" y="861560"/>
                    <a:pt x="5315696" y="935734"/>
                  </a:cubicBezTo>
                  <a:cubicBezTo>
                    <a:pt x="5345469" y="935734"/>
                    <a:pt x="5375242" y="935734"/>
                    <a:pt x="5405015" y="935734"/>
                  </a:cubicBezTo>
                  <a:cubicBezTo>
                    <a:pt x="5405015" y="693401"/>
                    <a:pt x="5405015" y="451067"/>
                    <a:pt x="5405015" y="208734"/>
                  </a:cubicBezTo>
                  <a:cubicBezTo>
                    <a:pt x="5375242" y="208734"/>
                    <a:pt x="5345469" y="208734"/>
                    <a:pt x="5315696" y="208734"/>
                  </a:cubicBezTo>
                  <a:cubicBezTo>
                    <a:pt x="5315696" y="227277"/>
                    <a:pt x="5315696" y="245821"/>
                    <a:pt x="5315696" y="264364"/>
                  </a:cubicBezTo>
                  <a:cubicBezTo>
                    <a:pt x="5291942" y="244394"/>
                    <a:pt x="5265257" y="227673"/>
                    <a:pt x="5235643" y="214202"/>
                  </a:cubicBezTo>
                  <a:cubicBezTo>
                    <a:pt x="5206028" y="200730"/>
                    <a:pt x="5174435" y="193994"/>
                    <a:pt x="5140861" y="193994"/>
                  </a:cubicBezTo>
                  <a:close/>
                  <a:moveTo>
                    <a:pt x="6035944" y="193994"/>
                  </a:moveTo>
                  <a:cubicBezTo>
                    <a:pt x="5964362" y="193994"/>
                    <a:pt x="5909172" y="214915"/>
                    <a:pt x="5870372" y="256756"/>
                  </a:cubicBezTo>
                  <a:cubicBezTo>
                    <a:pt x="5831573" y="298598"/>
                    <a:pt x="5812173" y="358033"/>
                    <a:pt x="5812173" y="435060"/>
                  </a:cubicBezTo>
                  <a:cubicBezTo>
                    <a:pt x="5812173" y="451226"/>
                    <a:pt x="5812173" y="467392"/>
                    <a:pt x="5812173" y="483558"/>
                  </a:cubicBezTo>
                  <a:cubicBezTo>
                    <a:pt x="5942508" y="483558"/>
                    <a:pt x="6072843" y="483558"/>
                    <a:pt x="6203177" y="483558"/>
                  </a:cubicBezTo>
                  <a:cubicBezTo>
                    <a:pt x="6203177" y="516207"/>
                    <a:pt x="6198268" y="544656"/>
                    <a:pt x="6188449" y="568906"/>
                  </a:cubicBezTo>
                  <a:cubicBezTo>
                    <a:pt x="6178631" y="593155"/>
                    <a:pt x="6165170" y="613046"/>
                    <a:pt x="6148066" y="628578"/>
                  </a:cubicBezTo>
                  <a:cubicBezTo>
                    <a:pt x="6131596" y="643793"/>
                    <a:pt x="6112038" y="655204"/>
                    <a:pt x="6089392" y="662812"/>
                  </a:cubicBezTo>
                  <a:cubicBezTo>
                    <a:pt x="6066746" y="670419"/>
                    <a:pt x="6041803" y="674223"/>
                    <a:pt x="6014564" y="674223"/>
                  </a:cubicBezTo>
                  <a:cubicBezTo>
                    <a:pt x="5978457" y="674223"/>
                    <a:pt x="5942112" y="667012"/>
                    <a:pt x="5905529" y="652589"/>
                  </a:cubicBezTo>
                  <a:cubicBezTo>
                    <a:pt x="5868947" y="638166"/>
                    <a:pt x="5842896" y="623981"/>
                    <a:pt x="5827376" y="610034"/>
                  </a:cubicBezTo>
                  <a:cubicBezTo>
                    <a:pt x="5825792" y="610034"/>
                    <a:pt x="5824208" y="610034"/>
                    <a:pt x="5822625" y="610034"/>
                  </a:cubicBezTo>
                  <a:cubicBezTo>
                    <a:pt x="5822625" y="642525"/>
                    <a:pt x="5822625" y="675016"/>
                    <a:pt x="5822625" y="707506"/>
                  </a:cubicBezTo>
                  <a:cubicBezTo>
                    <a:pt x="5852714" y="720186"/>
                    <a:pt x="5883437" y="730805"/>
                    <a:pt x="5914794" y="739363"/>
                  </a:cubicBezTo>
                  <a:cubicBezTo>
                    <a:pt x="5946150" y="747922"/>
                    <a:pt x="5979090" y="752201"/>
                    <a:pt x="6013613" y="752201"/>
                  </a:cubicBezTo>
                  <a:cubicBezTo>
                    <a:pt x="6101665" y="752201"/>
                    <a:pt x="6170396" y="728348"/>
                    <a:pt x="6219806" y="680642"/>
                  </a:cubicBezTo>
                  <a:cubicBezTo>
                    <a:pt x="6269216" y="632936"/>
                    <a:pt x="6293921" y="565181"/>
                    <a:pt x="6293921" y="477377"/>
                  </a:cubicBezTo>
                  <a:cubicBezTo>
                    <a:pt x="6293921" y="390523"/>
                    <a:pt x="6270245" y="321580"/>
                    <a:pt x="6222894" y="270545"/>
                  </a:cubicBezTo>
                  <a:cubicBezTo>
                    <a:pt x="6175543" y="219511"/>
                    <a:pt x="6113225" y="193994"/>
                    <a:pt x="6035944" y="193994"/>
                  </a:cubicBezTo>
                  <a:close/>
                  <a:moveTo>
                    <a:pt x="7846800" y="193994"/>
                  </a:moveTo>
                  <a:cubicBezTo>
                    <a:pt x="7775219" y="193994"/>
                    <a:pt x="7720028" y="214915"/>
                    <a:pt x="7681229" y="256756"/>
                  </a:cubicBezTo>
                  <a:cubicBezTo>
                    <a:pt x="7642429" y="298598"/>
                    <a:pt x="7623029" y="358033"/>
                    <a:pt x="7623029" y="435060"/>
                  </a:cubicBezTo>
                  <a:cubicBezTo>
                    <a:pt x="7623029" y="451226"/>
                    <a:pt x="7623029" y="467392"/>
                    <a:pt x="7623029" y="483558"/>
                  </a:cubicBezTo>
                  <a:cubicBezTo>
                    <a:pt x="7753364" y="483558"/>
                    <a:pt x="7883699" y="483558"/>
                    <a:pt x="8014034" y="483558"/>
                  </a:cubicBezTo>
                  <a:cubicBezTo>
                    <a:pt x="8014034" y="516207"/>
                    <a:pt x="8009125" y="544656"/>
                    <a:pt x="7999306" y="568906"/>
                  </a:cubicBezTo>
                  <a:cubicBezTo>
                    <a:pt x="7989488" y="593155"/>
                    <a:pt x="7976026" y="613046"/>
                    <a:pt x="7958923" y="628578"/>
                  </a:cubicBezTo>
                  <a:cubicBezTo>
                    <a:pt x="7942453" y="643793"/>
                    <a:pt x="7922895" y="655204"/>
                    <a:pt x="7900249" y="662812"/>
                  </a:cubicBezTo>
                  <a:cubicBezTo>
                    <a:pt x="7877602" y="670419"/>
                    <a:pt x="7852660" y="674223"/>
                    <a:pt x="7825421" y="674223"/>
                  </a:cubicBezTo>
                  <a:cubicBezTo>
                    <a:pt x="7789314" y="674223"/>
                    <a:pt x="7752968" y="667012"/>
                    <a:pt x="7716386" y="652589"/>
                  </a:cubicBezTo>
                  <a:cubicBezTo>
                    <a:pt x="7679804" y="638166"/>
                    <a:pt x="7653752" y="623981"/>
                    <a:pt x="7638233" y="610034"/>
                  </a:cubicBezTo>
                  <a:cubicBezTo>
                    <a:pt x="7636649" y="610034"/>
                    <a:pt x="7635066" y="610034"/>
                    <a:pt x="7633482" y="610034"/>
                  </a:cubicBezTo>
                  <a:cubicBezTo>
                    <a:pt x="7633482" y="642525"/>
                    <a:pt x="7633482" y="675016"/>
                    <a:pt x="7633482" y="707506"/>
                  </a:cubicBezTo>
                  <a:cubicBezTo>
                    <a:pt x="7663571" y="720186"/>
                    <a:pt x="7694294" y="730805"/>
                    <a:pt x="7725651" y="739363"/>
                  </a:cubicBezTo>
                  <a:cubicBezTo>
                    <a:pt x="7757007" y="747922"/>
                    <a:pt x="7789947" y="752201"/>
                    <a:pt x="7824471" y="752201"/>
                  </a:cubicBezTo>
                  <a:cubicBezTo>
                    <a:pt x="7912522" y="752201"/>
                    <a:pt x="7981252" y="728348"/>
                    <a:pt x="8030663" y="680642"/>
                  </a:cubicBezTo>
                  <a:cubicBezTo>
                    <a:pt x="8080073" y="632936"/>
                    <a:pt x="8104777" y="565181"/>
                    <a:pt x="8104777" y="477377"/>
                  </a:cubicBezTo>
                  <a:cubicBezTo>
                    <a:pt x="8104777" y="390523"/>
                    <a:pt x="8081102" y="321580"/>
                    <a:pt x="8033751" y="270545"/>
                  </a:cubicBezTo>
                  <a:cubicBezTo>
                    <a:pt x="7986399" y="219511"/>
                    <a:pt x="7924083" y="193994"/>
                    <a:pt x="7846800" y="193994"/>
                  </a:cubicBezTo>
                  <a:close/>
                  <a:moveTo>
                    <a:pt x="9030371" y="31857"/>
                  </a:moveTo>
                  <a:cubicBezTo>
                    <a:pt x="8998223" y="31857"/>
                    <a:pt x="8966075" y="31857"/>
                    <a:pt x="8933927" y="31857"/>
                  </a:cubicBezTo>
                  <a:cubicBezTo>
                    <a:pt x="8884358" y="228070"/>
                    <a:pt x="8834790" y="424282"/>
                    <a:pt x="8785222" y="620495"/>
                  </a:cubicBezTo>
                  <a:cubicBezTo>
                    <a:pt x="8736445" y="424282"/>
                    <a:pt x="8687669" y="228070"/>
                    <a:pt x="8638892" y="31857"/>
                  </a:cubicBezTo>
                  <a:cubicBezTo>
                    <a:pt x="8607060" y="31857"/>
                    <a:pt x="8575229" y="31857"/>
                    <a:pt x="8543397" y="31857"/>
                  </a:cubicBezTo>
                  <a:cubicBezTo>
                    <a:pt x="8494146" y="229971"/>
                    <a:pt x="8444894" y="428086"/>
                    <a:pt x="8395642" y="626200"/>
                  </a:cubicBezTo>
                  <a:cubicBezTo>
                    <a:pt x="8346391" y="428086"/>
                    <a:pt x="8297139" y="229971"/>
                    <a:pt x="8247887" y="31857"/>
                  </a:cubicBezTo>
                  <a:cubicBezTo>
                    <a:pt x="8217164" y="31857"/>
                    <a:pt x="8186441" y="31857"/>
                    <a:pt x="8155718" y="31857"/>
                  </a:cubicBezTo>
                  <a:cubicBezTo>
                    <a:pt x="8217006" y="267851"/>
                    <a:pt x="8278294" y="503845"/>
                    <a:pt x="8339581" y="739839"/>
                  </a:cubicBezTo>
                  <a:cubicBezTo>
                    <a:pt x="8374897" y="739839"/>
                    <a:pt x="8410212" y="739839"/>
                    <a:pt x="8445527" y="739839"/>
                  </a:cubicBezTo>
                  <a:cubicBezTo>
                    <a:pt x="8495096" y="543943"/>
                    <a:pt x="8544664" y="348048"/>
                    <a:pt x="8594233" y="152152"/>
                  </a:cubicBezTo>
                  <a:cubicBezTo>
                    <a:pt x="8642693" y="348048"/>
                    <a:pt x="8691152" y="543943"/>
                    <a:pt x="8739613" y="739839"/>
                  </a:cubicBezTo>
                  <a:cubicBezTo>
                    <a:pt x="8774136" y="739839"/>
                    <a:pt x="8808660" y="739839"/>
                    <a:pt x="8843183" y="739839"/>
                  </a:cubicBezTo>
                  <a:cubicBezTo>
                    <a:pt x="8905579" y="503845"/>
                    <a:pt x="8967975" y="267851"/>
                    <a:pt x="9030371" y="31857"/>
                  </a:cubicBezTo>
                  <a:close/>
                  <a:moveTo>
                    <a:pt x="4158994" y="19019"/>
                  </a:moveTo>
                  <a:cubicBezTo>
                    <a:pt x="4120987" y="19019"/>
                    <a:pt x="4083058" y="23615"/>
                    <a:pt x="4045209" y="32808"/>
                  </a:cubicBezTo>
                  <a:cubicBezTo>
                    <a:pt x="4007359" y="42000"/>
                    <a:pt x="3965314" y="58167"/>
                    <a:pt x="3919071" y="81306"/>
                  </a:cubicBezTo>
                  <a:cubicBezTo>
                    <a:pt x="3919071" y="118552"/>
                    <a:pt x="3919071" y="155797"/>
                    <a:pt x="3919071" y="193043"/>
                  </a:cubicBezTo>
                  <a:cubicBezTo>
                    <a:pt x="3921447" y="193043"/>
                    <a:pt x="3923822" y="193043"/>
                    <a:pt x="3926197" y="193043"/>
                  </a:cubicBezTo>
                  <a:cubicBezTo>
                    <a:pt x="3965156" y="160394"/>
                    <a:pt x="4003796" y="136620"/>
                    <a:pt x="4042121" y="121722"/>
                  </a:cubicBezTo>
                  <a:cubicBezTo>
                    <a:pt x="4080445" y="106824"/>
                    <a:pt x="4121462" y="99374"/>
                    <a:pt x="4165171" y="99374"/>
                  </a:cubicBezTo>
                  <a:cubicBezTo>
                    <a:pt x="4200962" y="99374"/>
                    <a:pt x="4233189" y="105159"/>
                    <a:pt x="4261853" y="116729"/>
                  </a:cubicBezTo>
                  <a:cubicBezTo>
                    <a:pt x="4290517" y="128299"/>
                    <a:pt x="4316093" y="146288"/>
                    <a:pt x="4338581" y="170696"/>
                  </a:cubicBezTo>
                  <a:cubicBezTo>
                    <a:pt x="4360436" y="194469"/>
                    <a:pt x="4377460" y="224503"/>
                    <a:pt x="4389654" y="260798"/>
                  </a:cubicBezTo>
                  <a:cubicBezTo>
                    <a:pt x="4401849" y="297093"/>
                    <a:pt x="4407945" y="339014"/>
                    <a:pt x="4407945" y="386561"/>
                  </a:cubicBezTo>
                  <a:cubicBezTo>
                    <a:pt x="4407945" y="436327"/>
                    <a:pt x="4401215" y="479120"/>
                    <a:pt x="4387754" y="514939"/>
                  </a:cubicBezTo>
                  <a:cubicBezTo>
                    <a:pt x="4374293" y="550758"/>
                    <a:pt x="4356951" y="579921"/>
                    <a:pt x="4335731" y="602427"/>
                  </a:cubicBezTo>
                  <a:cubicBezTo>
                    <a:pt x="4313560" y="625883"/>
                    <a:pt x="4287667" y="643238"/>
                    <a:pt x="4258052" y="654491"/>
                  </a:cubicBezTo>
                  <a:cubicBezTo>
                    <a:pt x="4228438" y="665744"/>
                    <a:pt x="4197161" y="671370"/>
                    <a:pt x="4164221" y="671370"/>
                  </a:cubicBezTo>
                  <a:cubicBezTo>
                    <a:pt x="4118928" y="671370"/>
                    <a:pt x="4076486" y="663604"/>
                    <a:pt x="4036895" y="648072"/>
                  </a:cubicBezTo>
                  <a:cubicBezTo>
                    <a:pt x="3997303" y="632540"/>
                    <a:pt x="3960245" y="609242"/>
                    <a:pt x="3925723" y="578177"/>
                  </a:cubicBezTo>
                  <a:cubicBezTo>
                    <a:pt x="3923505" y="578177"/>
                    <a:pt x="3921288" y="578177"/>
                    <a:pt x="3919071" y="578177"/>
                  </a:cubicBezTo>
                  <a:cubicBezTo>
                    <a:pt x="3919071" y="614947"/>
                    <a:pt x="3919071" y="651717"/>
                    <a:pt x="3919071" y="688487"/>
                  </a:cubicBezTo>
                  <a:cubicBezTo>
                    <a:pt x="3936491" y="696095"/>
                    <a:pt x="3952248" y="703227"/>
                    <a:pt x="3966343" y="709884"/>
                  </a:cubicBezTo>
                  <a:cubicBezTo>
                    <a:pt x="3980437" y="716540"/>
                    <a:pt x="3998887" y="723514"/>
                    <a:pt x="4021692" y="730805"/>
                  </a:cubicBezTo>
                  <a:cubicBezTo>
                    <a:pt x="4041012" y="736827"/>
                    <a:pt x="4061996" y="741978"/>
                    <a:pt x="4084642" y="746258"/>
                  </a:cubicBezTo>
                  <a:cubicBezTo>
                    <a:pt x="4107289" y="750537"/>
                    <a:pt x="4132231" y="752677"/>
                    <a:pt x="4159470" y="752677"/>
                  </a:cubicBezTo>
                  <a:cubicBezTo>
                    <a:pt x="4210780" y="752677"/>
                    <a:pt x="4257419" y="745465"/>
                    <a:pt x="4299386" y="731042"/>
                  </a:cubicBezTo>
                  <a:cubicBezTo>
                    <a:pt x="4341352" y="716620"/>
                    <a:pt x="4377856" y="694035"/>
                    <a:pt x="4408895" y="663287"/>
                  </a:cubicBezTo>
                  <a:cubicBezTo>
                    <a:pt x="4439302" y="633174"/>
                    <a:pt x="4463057" y="594898"/>
                    <a:pt x="4480160" y="548460"/>
                  </a:cubicBezTo>
                  <a:cubicBezTo>
                    <a:pt x="4497263" y="502022"/>
                    <a:pt x="4505815" y="448056"/>
                    <a:pt x="4505815" y="386561"/>
                  </a:cubicBezTo>
                  <a:cubicBezTo>
                    <a:pt x="4505815" y="328236"/>
                    <a:pt x="4497580" y="276092"/>
                    <a:pt x="4481110" y="230130"/>
                  </a:cubicBezTo>
                  <a:cubicBezTo>
                    <a:pt x="4464640" y="184167"/>
                    <a:pt x="4440885" y="145337"/>
                    <a:pt x="4409846" y="113639"/>
                  </a:cubicBezTo>
                  <a:cubicBezTo>
                    <a:pt x="4379756" y="82891"/>
                    <a:pt x="4343412" y="59435"/>
                    <a:pt x="4300811" y="43268"/>
                  </a:cubicBezTo>
                  <a:cubicBezTo>
                    <a:pt x="4258210" y="27102"/>
                    <a:pt x="4210938" y="19019"/>
                    <a:pt x="4158994" y="19019"/>
                  </a:cubicBezTo>
                  <a:close/>
                  <a:moveTo>
                    <a:pt x="5674342" y="0"/>
                  </a:moveTo>
                  <a:cubicBezTo>
                    <a:pt x="5644570" y="0"/>
                    <a:pt x="5614796" y="0"/>
                    <a:pt x="5585024" y="0"/>
                  </a:cubicBezTo>
                  <a:cubicBezTo>
                    <a:pt x="5585024" y="246613"/>
                    <a:pt x="5585024" y="493226"/>
                    <a:pt x="5585024" y="739839"/>
                  </a:cubicBezTo>
                  <a:cubicBezTo>
                    <a:pt x="5614796" y="739839"/>
                    <a:pt x="5644570" y="739839"/>
                    <a:pt x="5674342" y="739839"/>
                  </a:cubicBezTo>
                  <a:cubicBezTo>
                    <a:pt x="5674342" y="493226"/>
                    <a:pt x="5674342" y="246613"/>
                    <a:pt x="5674342" y="0"/>
                  </a:cubicBezTo>
                  <a:close/>
                  <a:moveTo>
                    <a:pt x="6878025" y="0"/>
                  </a:moveTo>
                  <a:cubicBezTo>
                    <a:pt x="6848253" y="0"/>
                    <a:pt x="6818480" y="0"/>
                    <a:pt x="6788707" y="0"/>
                  </a:cubicBezTo>
                  <a:cubicBezTo>
                    <a:pt x="6788707" y="89231"/>
                    <a:pt x="6788707" y="178462"/>
                    <a:pt x="6788707" y="267692"/>
                  </a:cubicBezTo>
                  <a:cubicBezTo>
                    <a:pt x="6760835" y="244553"/>
                    <a:pt x="6732012" y="226485"/>
                    <a:pt x="6702240" y="213488"/>
                  </a:cubicBezTo>
                  <a:cubicBezTo>
                    <a:pt x="6672467" y="200492"/>
                    <a:pt x="6641903" y="193994"/>
                    <a:pt x="6610547" y="193994"/>
                  </a:cubicBezTo>
                  <a:cubicBezTo>
                    <a:pt x="6553218" y="193994"/>
                    <a:pt x="6509509" y="211269"/>
                    <a:pt x="6479419" y="245821"/>
                  </a:cubicBezTo>
                  <a:cubicBezTo>
                    <a:pt x="6449330" y="280372"/>
                    <a:pt x="6434286" y="330138"/>
                    <a:pt x="6434286" y="395120"/>
                  </a:cubicBezTo>
                  <a:cubicBezTo>
                    <a:pt x="6434286" y="510026"/>
                    <a:pt x="6434286" y="624932"/>
                    <a:pt x="6434286" y="739839"/>
                  </a:cubicBezTo>
                  <a:cubicBezTo>
                    <a:pt x="6464058" y="739839"/>
                    <a:pt x="6493831" y="739839"/>
                    <a:pt x="6523604" y="739839"/>
                  </a:cubicBezTo>
                  <a:cubicBezTo>
                    <a:pt x="6523604" y="639038"/>
                    <a:pt x="6523604" y="538237"/>
                    <a:pt x="6523604" y="437437"/>
                  </a:cubicBezTo>
                  <a:cubicBezTo>
                    <a:pt x="6523604" y="413029"/>
                    <a:pt x="6525029" y="390127"/>
                    <a:pt x="6527879" y="368731"/>
                  </a:cubicBezTo>
                  <a:cubicBezTo>
                    <a:pt x="6530730" y="347334"/>
                    <a:pt x="6535956" y="330614"/>
                    <a:pt x="6543558" y="318568"/>
                  </a:cubicBezTo>
                  <a:cubicBezTo>
                    <a:pt x="6551476" y="305255"/>
                    <a:pt x="6562878" y="295349"/>
                    <a:pt x="6577765" y="288851"/>
                  </a:cubicBezTo>
                  <a:cubicBezTo>
                    <a:pt x="6592651" y="282353"/>
                    <a:pt x="6611972" y="279104"/>
                    <a:pt x="6635726" y="279104"/>
                  </a:cubicBezTo>
                  <a:cubicBezTo>
                    <a:pt x="6660115" y="279104"/>
                    <a:pt x="6685611" y="285126"/>
                    <a:pt x="6712216" y="297172"/>
                  </a:cubicBezTo>
                  <a:cubicBezTo>
                    <a:pt x="6738822" y="309217"/>
                    <a:pt x="6764319" y="324591"/>
                    <a:pt x="6788707" y="343293"/>
                  </a:cubicBezTo>
                  <a:cubicBezTo>
                    <a:pt x="6788707" y="475475"/>
                    <a:pt x="6788707" y="607657"/>
                    <a:pt x="6788707" y="739839"/>
                  </a:cubicBezTo>
                  <a:cubicBezTo>
                    <a:pt x="6818480" y="739839"/>
                    <a:pt x="6848253" y="739839"/>
                    <a:pt x="6878025" y="739839"/>
                  </a:cubicBezTo>
                  <a:cubicBezTo>
                    <a:pt x="6878025" y="493226"/>
                    <a:pt x="6878025" y="246613"/>
                    <a:pt x="6878025" y="0"/>
                  </a:cubicBezTo>
                  <a:close/>
                  <a:moveTo>
                    <a:pt x="7486149" y="0"/>
                  </a:moveTo>
                  <a:cubicBezTo>
                    <a:pt x="7456376" y="0"/>
                    <a:pt x="7426604" y="0"/>
                    <a:pt x="7396831" y="0"/>
                  </a:cubicBezTo>
                  <a:cubicBezTo>
                    <a:pt x="7396831" y="88122"/>
                    <a:pt x="7396831" y="176243"/>
                    <a:pt x="7396831" y="264364"/>
                  </a:cubicBezTo>
                  <a:cubicBezTo>
                    <a:pt x="7371809" y="243760"/>
                    <a:pt x="7345204" y="226881"/>
                    <a:pt x="7317015" y="213726"/>
                  </a:cubicBezTo>
                  <a:cubicBezTo>
                    <a:pt x="7288826" y="200571"/>
                    <a:pt x="7257153" y="193994"/>
                    <a:pt x="7221995" y="193994"/>
                  </a:cubicBezTo>
                  <a:cubicBezTo>
                    <a:pt x="7159283" y="193994"/>
                    <a:pt x="7109794" y="218085"/>
                    <a:pt x="7073528" y="266266"/>
                  </a:cubicBezTo>
                  <a:cubicBezTo>
                    <a:pt x="7037262" y="314448"/>
                    <a:pt x="7019129" y="382440"/>
                    <a:pt x="7019129" y="470245"/>
                  </a:cubicBezTo>
                  <a:cubicBezTo>
                    <a:pt x="7019129" y="514622"/>
                    <a:pt x="7025384" y="554562"/>
                    <a:pt x="7037895" y="590064"/>
                  </a:cubicBezTo>
                  <a:cubicBezTo>
                    <a:pt x="7050407" y="625566"/>
                    <a:pt x="7067272" y="655363"/>
                    <a:pt x="7088493" y="679453"/>
                  </a:cubicBezTo>
                  <a:cubicBezTo>
                    <a:pt x="7110981" y="704495"/>
                    <a:pt x="7135686" y="723276"/>
                    <a:pt x="7162608" y="735797"/>
                  </a:cubicBezTo>
                  <a:cubicBezTo>
                    <a:pt x="7189530" y="748318"/>
                    <a:pt x="7219145" y="754579"/>
                    <a:pt x="7251451" y="754579"/>
                  </a:cubicBezTo>
                  <a:cubicBezTo>
                    <a:pt x="7281541" y="754579"/>
                    <a:pt x="7307830" y="751012"/>
                    <a:pt x="7330317" y="743880"/>
                  </a:cubicBezTo>
                  <a:cubicBezTo>
                    <a:pt x="7352806" y="736748"/>
                    <a:pt x="7374977" y="727159"/>
                    <a:pt x="7396831" y="715114"/>
                  </a:cubicBezTo>
                  <a:cubicBezTo>
                    <a:pt x="7398731" y="723356"/>
                    <a:pt x="7400631" y="731597"/>
                    <a:pt x="7402532" y="739839"/>
                  </a:cubicBezTo>
                  <a:cubicBezTo>
                    <a:pt x="7430404" y="739839"/>
                    <a:pt x="7458277" y="739839"/>
                    <a:pt x="7486149" y="739839"/>
                  </a:cubicBezTo>
                  <a:cubicBezTo>
                    <a:pt x="7486149" y="493226"/>
                    <a:pt x="7486149" y="246613"/>
                    <a:pt x="7486149" y="0"/>
                  </a:cubicBezTo>
                  <a:close/>
                </a:path>
              </a:pathLst>
            </a:custGeom>
            <a:solidFill>
              <a:srgbClr val="B6B8B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endParaRPr kumimoji="0" lang="nl-NL" sz="24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539011792"/>
      </p:ext>
    </p:extLst>
  </p:cSld>
  <p:clrMapOvr>
    <a:masterClrMapping/>
  </p:clrMapOvr>
  <p:extLst>
    <p:ext uri="{DCECCB84-F9BA-43D5-87BE-67443E8EF086}">
      <p15:sldGuideLst xmlns:p15="http://schemas.microsoft.com/office/powerpoint/2012/main">
        <p15:guide id="1" orient="horz" pos="327">
          <p15:clr>
            <a:srgbClr val="FBAE40"/>
          </p15:clr>
        </p15:guide>
        <p15:guide id="2" orient="horz" pos="298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7278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ekop">
    <p:bg>
      <p:bgPr>
        <a:solidFill>
          <a:schemeClr val="tx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866620" y="3617350"/>
            <a:ext cx="10363200" cy="1362076"/>
          </a:xfrm>
          <a:prstGeom prst="rect">
            <a:avLst/>
          </a:prstGeom>
        </p:spPr>
        <p:txBody>
          <a:bodyPr anchor="t"/>
          <a:lstStyle>
            <a:lvl1pPr algn="l">
              <a:defRPr sz="5333" b="0" i="0" cap="all">
                <a:solidFill>
                  <a:srgbClr val="5CBDFA"/>
                </a:solidFill>
                <a:latin typeface="Montserrat Medium" charset="0"/>
                <a:ea typeface="Montserrat Medium" charset="0"/>
                <a:cs typeface="Montserrat Medium" charset="0"/>
              </a:defRPr>
            </a:lvl1pPr>
          </a:lstStyle>
          <a:p>
            <a:r>
              <a:rPr lang="nl-NL" dirty="0"/>
              <a:t>Titelstijl van model bewerken</a:t>
            </a:r>
          </a:p>
        </p:txBody>
      </p:sp>
      <p:sp>
        <p:nvSpPr>
          <p:cNvPr id="3" name="Tijdelijke aanduiding voor tekst 2"/>
          <p:cNvSpPr>
            <a:spLocks noGrp="1"/>
          </p:cNvSpPr>
          <p:nvPr>
            <p:ph type="body" idx="1"/>
          </p:nvPr>
        </p:nvSpPr>
        <p:spPr>
          <a:xfrm>
            <a:off x="866620" y="2117160"/>
            <a:ext cx="10363200" cy="1500187"/>
          </a:xfrm>
          <a:prstGeom prst="rect">
            <a:avLst/>
          </a:prstGeom>
        </p:spPr>
        <p:txBody>
          <a:bodyPr anchor="b"/>
          <a:lstStyle>
            <a:lvl1pPr marL="0" indent="0">
              <a:buNone/>
              <a:defRPr sz="3200" b="0" i="0">
                <a:solidFill>
                  <a:schemeClr val="bg1"/>
                </a:solidFill>
                <a:latin typeface="Montserrat" charset="0"/>
                <a:ea typeface="Montserrat" charset="0"/>
                <a:cs typeface="Montserrat" charset="0"/>
              </a:defRPr>
            </a:lvl1pPr>
            <a:lvl2pPr marL="609579" indent="0">
              <a:buNone/>
              <a:defRPr sz="2400">
                <a:solidFill>
                  <a:schemeClr val="tx1">
                    <a:tint val="75000"/>
                  </a:schemeClr>
                </a:solidFill>
              </a:defRPr>
            </a:lvl2pPr>
            <a:lvl3pPr marL="1219158" indent="0">
              <a:buNone/>
              <a:defRPr sz="2133">
                <a:solidFill>
                  <a:schemeClr val="tx1">
                    <a:tint val="75000"/>
                  </a:schemeClr>
                </a:solidFill>
              </a:defRPr>
            </a:lvl3pPr>
            <a:lvl4pPr marL="1828737" indent="0">
              <a:buNone/>
              <a:defRPr sz="1867">
                <a:solidFill>
                  <a:schemeClr val="tx1">
                    <a:tint val="75000"/>
                  </a:schemeClr>
                </a:solidFill>
              </a:defRPr>
            </a:lvl4pPr>
            <a:lvl5pPr marL="2438315" indent="0">
              <a:buNone/>
              <a:defRPr sz="1867">
                <a:solidFill>
                  <a:schemeClr val="tx1">
                    <a:tint val="75000"/>
                  </a:schemeClr>
                </a:solidFill>
              </a:defRPr>
            </a:lvl5pPr>
            <a:lvl6pPr marL="3047894" indent="0">
              <a:buNone/>
              <a:defRPr sz="1867">
                <a:solidFill>
                  <a:schemeClr val="tx1">
                    <a:tint val="75000"/>
                  </a:schemeClr>
                </a:solidFill>
              </a:defRPr>
            </a:lvl6pPr>
            <a:lvl7pPr marL="3657473" indent="0">
              <a:buNone/>
              <a:defRPr sz="1867">
                <a:solidFill>
                  <a:schemeClr val="tx1">
                    <a:tint val="75000"/>
                  </a:schemeClr>
                </a:solidFill>
              </a:defRPr>
            </a:lvl7pPr>
            <a:lvl8pPr marL="4267051" indent="0">
              <a:buNone/>
              <a:defRPr sz="1867">
                <a:solidFill>
                  <a:schemeClr val="tx1">
                    <a:tint val="75000"/>
                  </a:schemeClr>
                </a:solidFill>
              </a:defRPr>
            </a:lvl8pPr>
            <a:lvl9pPr marL="4876629" indent="0">
              <a:buNone/>
              <a:defRPr sz="1867">
                <a:solidFill>
                  <a:schemeClr val="tx1">
                    <a:tint val="75000"/>
                  </a:schemeClr>
                </a:solidFill>
              </a:defRPr>
            </a:lvl9pPr>
          </a:lstStyle>
          <a:p>
            <a:pPr lvl="0"/>
            <a:r>
              <a:rPr lang="nl-NL" dirty="0"/>
              <a:t>Klik om de tekststijl van het model te bewerken</a:t>
            </a:r>
          </a:p>
        </p:txBody>
      </p:sp>
    </p:spTree>
    <p:extLst>
      <p:ext uri="{BB962C8B-B14F-4D97-AF65-F5344CB8AC3E}">
        <p14:creationId xmlns:p14="http://schemas.microsoft.com/office/powerpoint/2010/main" val="3552340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Aangepaste indeling">
    <p:bg>
      <p:bgPr>
        <a:solidFill>
          <a:schemeClr val="tx1"/>
        </a:solidFill>
        <a:effectLst/>
      </p:bgPr>
    </p:bg>
    <p:spTree>
      <p:nvGrpSpPr>
        <p:cNvPr id="1" name=""/>
        <p:cNvGrpSpPr/>
        <p:nvPr/>
      </p:nvGrpSpPr>
      <p:grpSpPr>
        <a:xfrm>
          <a:off x="0" y="0"/>
          <a:ext cx="0" cy="0"/>
          <a:chOff x="0" y="0"/>
          <a:chExt cx="0" cy="0"/>
        </a:xfrm>
      </p:grpSpPr>
      <p:sp>
        <p:nvSpPr>
          <p:cNvPr id="5" name="Titel 4"/>
          <p:cNvSpPr>
            <a:spLocks noGrp="1"/>
          </p:cNvSpPr>
          <p:nvPr>
            <p:ph type="title" hasCustomPrompt="1"/>
          </p:nvPr>
        </p:nvSpPr>
        <p:spPr>
          <a:xfrm>
            <a:off x="1" y="5595"/>
            <a:ext cx="12191999" cy="1152211"/>
          </a:xfrm>
          <a:prstGeom prst="roundRect">
            <a:avLst>
              <a:gd name="adj" fmla="val 0"/>
            </a:avLst>
          </a:prstGeom>
          <a:noFill/>
        </p:spPr>
        <p:txBody>
          <a:bodyPr anchor="t" anchorCtr="0">
            <a:noAutofit/>
          </a:bodyPr>
          <a:lstStyle>
            <a:lvl1pPr>
              <a:defRPr sz="4800" b="0" i="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r>
              <a:rPr lang="nl-NL" dirty="0"/>
              <a:t>Klikken om te bewerken</a:t>
            </a:r>
          </a:p>
        </p:txBody>
      </p:sp>
      <p:sp>
        <p:nvSpPr>
          <p:cNvPr id="6" name="Tijdelijke aanduiding voor inhoud 2">
            <a:extLst>
              <a:ext uri="{FF2B5EF4-FFF2-40B4-BE49-F238E27FC236}">
                <a16:creationId xmlns:a16="http://schemas.microsoft.com/office/drawing/2014/main" id="{04809143-515D-9148-8C54-4980E5797840}"/>
              </a:ext>
            </a:extLst>
          </p:cNvPr>
          <p:cNvSpPr>
            <a:spLocks noGrp="1"/>
          </p:cNvSpPr>
          <p:nvPr>
            <p:ph idx="1"/>
          </p:nvPr>
        </p:nvSpPr>
        <p:spPr>
          <a:xfrm>
            <a:off x="0" y="1429789"/>
            <a:ext cx="12192000" cy="5422616"/>
          </a:xfrm>
          <a:prstGeom prst="rect">
            <a:avLst/>
          </a:prstGeom>
        </p:spPr>
        <p:txBody>
          <a:bodyPr/>
          <a:lstStyle>
            <a:lvl1pPr>
              <a:defRPr sz="2800">
                <a:solidFill>
                  <a:schemeClr val="bg1">
                    <a:lumMod val="85000"/>
                  </a:schemeClr>
                </a:solidFill>
              </a:defRPr>
            </a:lvl1pPr>
            <a:lvl2pPr>
              <a:defRPr sz="2400">
                <a:solidFill>
                  <a:schemeClr val="bg1">
                    <a:lumMod val="85000"/>
                  </a:schemeClr>
                </a:solidFill>
              </a:defRPr>
            </a:lvl2pPr>
            <a:lvl3pPr>
              <a:defRPr sz="1800">
                <a:solidFill>
                  <a:schemeClr val="bg1">
                    <a:lumMod val="85000"/>
                  </a:schemeClr>
                </a:solidFill>
              </a:defRPr>
            </a:lvl3pPr>
            <a:lvl4pPr>
              <a:defRPr sz="1600">
                <a:solidFill>
                  <a:schemeClr val="bg1">
                    <a:lumMod val="85000"/>
                  </a:schemeClr>
                </a:solidFill>
              </a:defRPr>
            </a:lvl4pPr>
            <a:lvl5pPr>
              <a:defRPr sz="1600">
                <a:solidFill>
                  <a:schemeClr val="bg1">
                    <a:lumMod val="85000"/>
                  </a:schemeClr>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Tree>
    <p:extLst>
      <p:ext uri="{BB962C8B-B14F-4D97-AF65-F5344CB8AC3E}">
        <p14:creationId xmlns:p14="http://schemas.microsoft.com/office/powerpoint/2010/main" val="115499937"/>
      </p:ext>
    </p:extLst>
  </p:cSld>
  <p:clrMapOvr>
    <a:masterClrMapping/>
  </p:clrMapOvr>
  <p:extLst>
    <p:ext uri="{DCECCB84-F9BA-43D5-87BE-67443E8EF086}">
      <p15:sldGuideLst xmlns:p15="http://schemas.microsoft.com/office/powerpoint/2012/main">
        <p15:guide id="1" orient="horz" pos="373">
          <p15:clr>
            <a:srgbClr val="FBAE40"/>
          </p15:clr>
        </p15:guide>
        <p15:guide id="2" pos="2880">
          <p15:clr>
            <a:srgbClr val="FBAE40"/>
          </p15:clr>
        </p15:guide>
        <p15:guide id="3" orient="horz" pos="298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Aangepaste indeling">
    <p:bg>
      <p:bgPr>
        <a:solidFill>
          <a:schemeClr val="tx1"/>
        </a:solidFill>
        <a:effectLst/>
      </p:bgPr>
    </p:bg>
    <p:spTree>
      <p:nvGrpSpPr>
        <p:cNvPr id="1" name=""/>
        <p:cNvGrpSpPr/>
        <p:nvPr/>
      </p:nvGrpSpPr>
      <p:grpSpPr>
        <a:xfrm>
          <a:off x="0" y="0"/>
          <a:ext cx="0" cy="0"/>
          <a:chOff x="0" y="0"/>
          <a:chExt cx="0" cy="0"/>
        </a:xfrm>
      </p:grpSpPr>
      <p:sp>
        <p:nvSpPr>
          <p:cNvPr id="5" name="Titel 4"/>
          <p:cNvSpPr>
            <a:spLocks noGrp="1"/>
          </p:cNvSpPr>
          <p:nvPr>
            <p:ph type="title" hasCustomPrompt="1"/>
          </p:nvPr>
        </p:nvSpPr>
        <p:spPr>
          <a:xfrm>
            <a:off x="1" y="5595"/>
            <a:ext cx="12191999" cy="1152211"/>
          </a:xfrm>
          <a:prstGeom prst="roundRect">
            <a:avLst>
              <a:gd name="adj" fmla="val 0"/>
            </a:avLst>
          </a:prstGeom>
          <a:noFill/>
        </p:spPr>
        <p:txBody>
          <a:bodyPr anchor="t" anchorCtr="0">
            <a:noAutofit/>
          </a:bodyPr>
          <a:lstStyle>
            <a:lvl1pPr>
              <a:defRPr sz="4800" b="0" i="0">
                <a:solidFill>
                  <a:schemeClr val="bg1"/>
                </a:solidFill>
                <a:latin typeface="Calibri" panose="020F0502020204030204" pitchFamily="34" charset="0"/>
                <a:ea typeface="Calibri" panose="020F0502020204030204" pitchFamily="34" charset="0"/>
                <a:cs typeface="Calibri" panose="020F0502020204030204" pitchFamily="34" charset="0"/>
              </a:defRPr>
            </a:lvl1pPr>
          </a:lstStyle>
          <a:p>
            <a:r>
              <a:rPr lang="nl-NL" dirty="0"/>
              <a:t>Klikken om te bewerken</a:t>
            </a:r>
          </a:p>
        </p:txBody>
      </p:sp>
      <p:sp>
        <p:nvSpPr>
          <p:cNvPr id="6" name="Tijdelijke aanduiding voor inhoud 2">
            <a:extLst>
              <a:ext uri="{FF2B5EF4-FFF2-40B4-BE49-F238E27FC236}">
                <a16:creationId xmlns:a16="http://schemas.microsoft.com/office/drawing/2014/main" id="{04809143-515D-9148-8C54-4980E5797840}"/>
              </a:ext>
            </a:extLst>
          </p:cNvPr>
          <p:cNvSpPr>
            <a:spLocks noGrp="1"/>
          </p:cNvSpPr>
          <p:nvPr>
            <p:ph idx="1"/>
          </p:nvPr>
        </p:nvSpPr>
        <p:spPr>
          <a:xfrm>
            <a:off x="0" y="1429789"/>
            <a:ext cx="6096000" cy="5422616"/>
          </a:xfrm>
          <a:prstGeom prst="rect">
            <a:avLst/>
          </a:prstGeom>
        </p:spPr>
        <p:txBody>
          <a:bodyPr/>
          <a:lstStyle>
            <a:lvl1pPr>
              <a:defRPr sz="2800">
                <a:solidFill>
                  <a:schemeClr val="bg1">
                    <a:lumMod val="85000"/>
                  </a:schemeClr>
                </a:solidFill>
              </a:defRPr>
            </a:lvl1pPr>
            <a:lvl2pPr>
              <a:defRPr sz="2400">
                <a:solidFill>
                  <a:schemeClr val="bg1">
                    <a:lumMod val="85000"/>
                  </a:schemeClr>
                </a:solidFill>
              </a:defRPr>
            </a:lvl2pPr>
            <a:lvl3pPr>
              <a:defRPr sz="1800">
                <a:solidFill>
                  <a:schemeClr val="bg1">
                    <a:lumMod val="85000"/>
                  </a:schemeClr>
                </a:solidFill>
              </a:defRPr>
            </a:lvl3pPr>
            <a:lvl4pPr>
              <a:defRPr sz="1600">
                <a:solidFill>
                  <a:schemeClr val="bg1">
                    <a:lumMod val="85000"/>
                  </a:schemeClr>
                </a:solidFill>
              </a:defRPr>
            </a:lvl4pPr>
            <a:lvl5pPr>
              <a:defRPr sz="1600">
                <a:solidFill>
                  <a:schemeClr val="bg1">
                    <a:lumMod val="85000"/>
                  </a:schemeClr>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
        <p:nvSpPr>
          <p:cNvPr id="2" name="Tijdelijke aanduiding voor inhoud 2">
            <a:extLst>
              <a:ext uri="{FF2B5EF4-FFF2-40B4-BE49-F238E27FC236}">
                <a16:creationId xmlns:a16="http://schemas.microsoft.com/office/drawing/2014/main" id="{A32F9181-CEDD-10C4-3FC5-571713BD428D}"/>
              </a:ext>
            </a:extLst>
          </p:cNvPr>
          <p:cNvSpPr>
            <a:spLocks noGrp="1"/>
          </p:cNvSpPr>
          <p:nvPr>
            <p:ph idx="10"/>
          </p:nvPr>
        </p:nvSpPr>
        <p:spPr>
          <a:xfrm>
            <a:off x="6096000" y="1424247"/>
            <a:ext cx="6096000" cy="5422616"/>
          </a:xfrm>
          <a:prstGeom prst="rect">
            <a:avLst/>
          </a:prstGeom>
        </p:spPr>
        <p:txBody>
          <a:bodyPr/>
          <a:lstStyle>
            <a:lvl1pPr>
              <a:defRPr sz="2800">
                <a:solidFill>
                  <a:schemeClr val="bg1">
                    <a:lumMod val="85000"/>
                  </a:schemeClr>
                </a:solidFill>
              </a:defRPr>
            </a:lvl1pPr>
            <a:lvl2pPr>
              <a:defRPr sz="2400">
                <a:solidFill>
                  <a:schemeClr val="bg1">
                    <a:lumMod val="85000"/>
                  </a:schemeClr>
                </a:solidFill>
              </a:defRPr>
            </a:lvl2pPr>
            <a:lvl3pPr>
              <a:defRPr sz="1800">
                <a:solidFill>
                  <a:schemeClr val="bg1">
                    <a:lumMod val="85000"/>
                  </a:schemeClr>
                </a:solidFill>
              </a:defRPr>
            </a:lvl3pPr>
            <a:lvl4pPr>
              <a:defRPr sz="1600">
                <a:solidFill>
                  <a:schemeClr val="bg1">
                    <a:lumMod val="85000"/>
                  </a:schemeClr>
                </a:solidFill>
              </a:defRPr>
            </a:lvl4pPr>
            <a:lvl5pPr>
              <a:defRPr sz="1600">
                <a:solidFill>
                  <a:schemeClr val="bg1">
                    <a:lumMod val="85000"/>
                  </a:schemeClr>
                </a:solidFill>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GB" dirty="0"/>
          </a:p>
        </p:txBody>
      </p:sp>
    </p:spTree>
    <p:extLst>
      <p:ext uri="{BB962C8B-B14F-4D97-AF65-F5344CB8AC3E}">
        <p14:creationId xmlns:p14="http://schemas.microsoft.com/office/powerpoint/2010/main" val="2856368921"/>
      </p:ext>
    </p:extLst>
  </p:cSld>
  <p:clrMapOvr>
    <a:masterClrMapping/>
  </p:clrMapOvr>
  <p:extLst>
    <p:ext uri="{DCECCB84-F9BA-43D5-87BE-67443E8EF086}">
      <p15:sldGuideLst xmlns:p15="http://schemas.microsoft.com/office/powerpoint/2012/main">
        <p15:guide id="1" orient="horz" pos="373">
          <p15:clr>
            <a:srgbClr val="FBAE40"/>
          </p15:clr>
        </p15:guide>
        <p15:guide id="2" pos="2880">
          <p15:clr>
            <a:srgbClr val="FBAE40"/>
          </p15:clr>
        </p15:guide>
        <p15:guide id="3" orient="horz" pos="298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Aangepaste indeling">
    <p:bg>
      <p:bgPr>
        <a:solidFill>
          <a:schemeClr val="tx1"/>
        </a:solidFill>
        <a:effectLst/>
      </p:bgPr>
    </p:bg>
    <p:spTree>
      <p:nvGrpSpPr>
        <p:cNvPr id="1" name=""/>
        <p:cNvGrpSpPr/>
        <p:nvPr/>
      </p:nvGrpSpPr>
      <p:grpSpPr>
        <a:xfrm>
          <a:off x="0" y="0"/>
          <a:ext cx="0" cy="0"/>
          <a:chOff x="0" y="0"/>
          <a:chExt cx="0" cy="0"/>
        </a:xfrm>
      </p:grpSpPr>
      <p:sp>
        <p:nvSpPr>
          <p:cNvPr id="5" name="Titel 4"/>
          <p:cNvSpPr>
            <a:spLocks noGrp="1"/>
          </p:cNvSpPr>
          <p:nvPr>
            <p:ph type="title"/>
          </p:nvPr>
        </p:nvSpPr>
        <p:spPr>
          <a:xfrm>
            <a:off x="1" y="11253"/>
            <a:ext cx="12191999" cy="1152211"/>
          </a:xfrm>
          <a:prstGeom prst="roundRect">
            <a:avLst>
              <a:gd name="adj" fmla="val 0"/>
            </a:avLst>
          </a:prstGeom>
          <a:noFill/>
        </p:spPr>
        <p:txBody>
          <a:bodyPr anchor="t" anchorCtr="0">
            <a:noAutofit/>
          </a:bodyPr>
          <a:lstStyle>
            <a:lvl1pPr>
              <a:defRPr sz="4800" b="0" i="0">
                <a:solidFill>
                  <a:schemeClr val="bg1"/>
                </a:solidFill>
                <a:latin typeface="+mn-lt"/>
                <a:ea typeface="Montserrat Medium" charset="0"/>
                <a:cs typeface="Montserrat Medium" charset="0"/>
              </a:defRPr>
            </a:lvl1pPr>
          </a:lstStyle>
          <a:p>
            <a:r>
              <a:rPr lang="nl-NL" dirty="0"/>
              <a:t>Klikken om de titelstijl van het model te bewerken</a:t>
            </a:r>
          </a:p>
        </p:txBody>
      </p:sp>
    </p:spTree>
    <p:extLst>
      <p:ext uri="{BB962C8B-B14F-4D97-AF65-F5344CB8AC3E}">
        <p14:creationId xmlns:p14="http://schemas.microsoft.com/office/powerpoint/2010/main" val="84973660"/>
      </p:ext>
    </p:extLst>
  </p:cSld>
  <p:clrMapOvr>
    <a:masterClrMapping/>
  </p:clrMapOvr>
  <p:extLst>
    <p:ext uri="{DCECCB84-F9BA-43D5-87BE-67443E8EF086}">
      <p15:sldGuideLst xmlns:p15="http://schemas.microsoft.com/office/powerpoint/2012/main">
        <p15:guide id="1" orient="horz" pos="373">
          <p15:clr>
            <a:srgbClr val="FBAE40"/>
          </p15:clr>
        </p15:guide>
        <p15:guide id="2" pos="2880">
          <p15:clr>
            <a:srgbClr val="FBAE40"/>
          </p15:clr>
        </p15:guide>
        <p15:guide id="3" orient="horz" pos="298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4_Aangepaste indeling">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312829"/>
      </p:ext>
    </p:extLst>
  </p:cSld>
  <p:clrMapOvr>
    <a:masterClrMapping/>
  </p:clrMapOvr>
  <p:extLst>
    <p:ext uri="{DCECCB84-F9BA-43D5-87BE-67443E8EF086}">
      <p15:sldGuideLst xmlns:p15="http://schemas.microsoft.com/office/powerpoint/2012/main">
        <p15:guide id="1" orient="horz" pos="373">
          <p15:clr>
            <a:srgbClr val="FBAE40"/>
          </p15:clr>
        </p15:guide>
        <p15:guide id="2" pos="2880">
          <p15:clr>
            <a:srgbClr val="FBAE40"/>
          </p15:clr>
        </p15:guide>
        <p15:guide id="3" orient="horz" pos="298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Picture portai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080000"/>
          </a:xfrm>
          <a:prstGeom prst="rect">
            <a:avLst/>
          </a:prstGeom>
        </p:spPr>
        <p:txBody>
          <a:bodyPr/>
          <a:lstStyle/>
          <a:p>
            <a:r>
              <a:rPr lang="x-none"/>
              <a:t>Click to edit Master title style</a:t>
            </a:r>
            <a:endParaRPr lang="en-US" dirty="0"/>
          </a:p>
        </p:txBody>
      </p:sp>
      <p:sp>
        <p:nvSpPr>
          <p:cNvPr id="4" name="Content Placeholder 3"/>
          <p:cNvSpPr>
            <a:spLocks noGrp="1"/>
          </p:cNvSpPr>
          <p:nvPr>
            <p:ph sz="half" idx="2"/>
          </p:nvPr>
        </p:nvSpPr>
        <p:spPr>
          <a:xfrm>
            <a:off x="6169800" y="1475999"/>
            <a:ext cx="5184000" cy="4860000"/>
          </a:xfrm>
          <a:prstGeom prst="rect">
            <a:avLst/>
          </a:prstGeom>
        </p:spPr>
        <p:txBody>
          <a:bodyPr/>
          <a:lstStyle/>
          <a:p>
            <a:pPr lvl="0"/>
            <a:r>
              <a:rPr lang="x-none"/>
              <a:t>Click to edit Master text styles</a:t>
            </a:r>
          </a:p>
          <a:p>
            <a:pPr lvl="1"/>
            <a:r>
              <a:rPr lang="x-none"/>
              <a:t>Second level</a:t>
            </a:r>
          </a:p>
          <a:p>
            <a:pPr lvl="2"/>
            <a:r>
              <a:rPr lang="x-none"/>
              <a:t>Third level</a:t>
            </a:r>
          </a:p>
          <a:p>
            <a:pPr lvl="3"/>
            <a:r>
              <a:rPr lang="x-none"/>
              <a:t>Fourth level</a:t>
            </a:r>
          </a:p>
          <a:p>
            <a:pPr lvl="4"/>
            <a:r>
              <a:rPr lang="x-none"/>
              <a:t>Fifth level</a:t>
            </a:r>
            <a:endParaRPr lang="en-GB" dirty="0"/>
          </a:p>
        </p:txBody>
      </p:sp>
      <p:sp>
        <p:nvSpPr>
          <p:cNvPr id="6" name="Footer Placeholder 5"/>
          <p:cNvSpPr>
            <a:spLocks noGrp="1"/>
          </p:cNvSpPr>
          <p:nvPr>
            <p:ph type="ftr" sz="quarter" idx="11"/>
          </p:nvPr>
        </p:nvSpPr>
        <p:spPr/>
        <p:txBody>
          <a:bodyPr/>
          <a:lstStyle/>
          <a:p>
            <a:r>
              <a:rPr lang="nl-NL" dirty="0"/>
              <a:t>CLARIN</a:t>
            </a:r>
          </a:p>
        </p:txBody>
      </p:sp>
      <p:sp>
        <p:nvSpPr>
          <p:cNvPr id="7" name="Slide Number Placeholder 6"/>
          <p:cNvSpPr>
            <a:spLocks noGrp="1"/>
          </p:cNvSpPr>
          <p:nvPr>
            <p:ph type="sldNum" sz="quarter" idx="12"/>
          </p:nvPr>
        </p:nvSpPr>
        <p:spPr/>
        <p:txBody>
          <a:bodyPr/>
          <a:lstStyle/>
          <a:p>
            <a:fld id="{70B9E0CC-5218-4F02-99A8-E56EA2F34919}" type="slidenum">
              <a:rPr lang="bg-BG" smtClean="0"/>
              <a:pPr/>
              <a:t>‹nr.›</a:t>
            </a:fld>
            <a:endParaRPr lang="bg-BG" dirty="0"/>
          </a:p>
        </p:txBody>
      </p:sp>
      <p:sp>
        <p:nvSpPr>
          <p:cNvPr id="9" name="Picture Placeholder 8"/>
          <p:cNvSpPr>
            <a:spLocks noGrp="1"/>
          </p:cNvSpPr>
          <p:nvPr>
            <p:ph type="pic" sz="quarter" idx="13"/>
          </p:nvPr>
        </p:nvSpPr>
        <p:spPr>
          <a:xfrm>
            <a:off x="838200" y="1475999"/>
            <a:ext cx="5184000" cy="4860000"/>
          </a:xfrm>
          <a:prstGeom prst="rect">
            <a:avLst/>
          </a:prstGeom>
        </p:spPr>
        <p:txBody>
          <a:bodyPr/>
          <a:lstStyle/>
          <a:p>
            <a:r>
              <a:rPr lang="x-none"/>
              <a:t>Drag picture to placeholder or click icon to add</a:t>
            </a:r>
            <a:endParaRPr lang="nl-NL" dirty="0"/>
          </a:p>
        </p:txBody>
      </p:sp>
    </p:spTree>
    <p:extLst>
      <p:ext uri="{BB962C8B-B14F-4D97-AF65-F5344CB8AC3E}">
        <p14:creationId xmlns:p14="http://schemas.microsoft.com/office/powerpoint/2010/main" val="14925136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icture Landsc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NL" dirty="0"/>
          </a:p>
        </p:txBody>
      </p:sp>
      <p:sp>
        <p:nvSpPr>
          <p:cNvPr id="4" name="Slide Number Placeholder 3"/>
          <p:cNvSpPr>
            <a:spLocks noGrp="1"/>
          </p:cNvSpPr>
          <p:nvPr>
            <p:ph type="sldNum" sz="quarter" idx="11"/>
          </p:nvPr>
        </p:nvSpPr>
        <p:spPr/>
        <p:txBody>
          <a:bodyPr/>
          <a:lstStyle/>
          <a:p>
            <a:fld id="{70B9E0CC-5218-4F02-99A8-E56EA2F34919}" type="slidenum">
              <a:rPr lang="bg-BG" smtClean="0"/>
              <a:pPr/>
              <a:t>‹nr.›</a:t>
            </a:fld>
            <a:endParaRPr lang="bg-BG" dirty="0"/>
          </a:p>
        </p:txBody>
      </p:sp>
      <p:sp>
        <p:nvSpPr>
          <p:cNvPr id="5" name="Footer Placeholder 4"/>
          <p:cNvSpPr>
            <a:spLocks noGrp="1"/>
          </p:cNvSpPr>
          <p:nvPr>
            <p:ph type="ftr" sz="quarter" idx="12"/>
          </p:nvPr>
        </p:nvSpPr>
        <p:spPr/>
        <p:txBody>
          <a:bodyPr/>
          <a:lstStyle/>
          <a:p>
            <a:r>
              <a:rPr lang="nl-NL" dirty="0"/>
              <a:t>CLARIN</a:t>
            </a:r>
          </a:p>
        </p:txBody>
      </p:sp>
    </p:spTree>
    <p:extLst>
      <p:ext uri="{BB962C8B-B14F-4D97-AF65-F5344CB8AC3E}">
        <p14:creationId xmlns:p14="http://schemas.microsoft.com/office/powerpoint/2010/main" val="1353518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page">
    <p:bg>
      <p:bgPr>
        <a:solidFill>
          <a:schemeClr val="accent1"/>
        </a:solidFill>
        <a:effectLst/>
      </p:bgPr>
    </p:bg>
    <p:spTree>
      <p:nvGrpSpPr>
        <p:cNvPr id="1" name=""/>
        <p:cNvGrpSpPr/>
        <p:nvPr/>
      </p:nvGrpSpPr>
      <p:grpSpPr>
        <a:xfrm>
          <a:off x="0" y="0"/>
          <a:ext cx="0" cy="0"/>
          <a:chOff x="0" y="0"/>
          <a:chExt cx="0" cy="0"/>
        </a:xfrm>
      </p:grpSpPr>
      <p:pic>
        <p:nvPicPr>
          <p:cNvPr id="17" name="Afbeelding 16">
            <a:extLst>
              <a:ext uri="{FF2B5EF4-FFF2-40B4-BE49-F238E27FC236}">
                <a16:creationId xmlns:a16="http://schemas.microsoft.com/office/drawing/2014/main" id="{AE3D059A-B925-D74E-BCD2-96EF1F92DA7F}"/>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3" name="Afbeelding 2">
            <a:extLst>
              <a:ext uri="{FF2B5EF4-FFF2-40B4-BE49-F238E27FC236}">
                <a16:creationId xmlns:a16="http://schemas.microsoft.com/office/drawing/2014/main" id="{85B5B1DF-88C6-6340-91ED-18EC0E89DA4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300856"/>
            <a:ext cx="12192000" cy="6856559"/>
          </a:xfrm>
          <a:prstGeom prst="rect">
            <a:avLst/>
          </a:prstGeom>
        </p:spPr>
      </p:pic>
      <p:pic>
        <p:nvPicPr>
          <p:cNvPr id="10" name="Imag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0" cy="0"/>
          </a:xfrm>
          <a:prstGeom prst="rect">
            <a:avLst/>
          </a:prstGeom>
        </p:spPr>
      </p:pic>
      <p:sp>
        <p:nvSpPr>
          <p:cNvPr id="5" name="Espace réservé du texte 11">
            <a:extLst>
              <a:ext uri="{FF2B5EF4-FFF2-40B4-BE49-F238E27FC236}">
                <a16:creationId xmlns:a16="http://schemas.microsoft.com/office/drawing/2014/main" id="{69EC7DA6-0095-3D4B-972D-4C2C56144535}"/>
              </a:ext>
            </a:extLst>
          </p:cNvPr>
          <p:cNvSpPr>
            <a:spLocks noGrp="1"/>
          </p:cNvSpPr>
          <p:nvPr>
            <p:ph type="body" sz="quarter" idx="26" hasCustomPrompt="1"/>
          </p:nvPr>
        </p:nvSpPr>
        <p:spPr>
          <a:xfrm>
            <a:off x="1982458" y="4127418"/>
            <a:ext cx="6902734" cy="815002"/>
          </a:xfrm>
          <a:prstGeom prst="rect">
            <a:avLst/>
          </a:prstGeom>
          <a:solidFill>
            <a:schemeClr val="bg1"/>
          </a:solidFill>
        </p:spPr>
        <p:txBody>
          <a:bodyPr wrap="none" lIns="144000" tIns="28800" rIns="1800000" bIns="46800" anchor="ctr">
            <a:spAutoFit/>
          </a:bodyPr>
          <a:lstStyle>
            <a:lvl1pPr marL="0" marR="0" indent="0" algn="r" defTabSz="914377" rtl="0" eaLnBrk="1" fontAlgn="auto" latinLnBrk="0" hangingPunct="1">
              <a:lnSpc>
                <a:spcPct val="100000"/>
              </a:lnSpc>
              <a:spcBef>
                <a:spcPts val="2400"/>
              </a:spcBef>
              <a:spcAft>
                <a:spcPts val="0"/>
              </a:spcAft>
              <a:buClr>
                <a:schemeClr val="bg1"/>
              </a:buClr>
              <a:buSzPct val="100000"/>
              <a:buFontTx/>
              <a:buNone/>
              <a:tabLst/>
              <a:defRPr sz="4800" b="1" baseline="0">
                <a:solidFill>
                  <a:schemeClr val="accent1"/>
                </a:solidFill>
              </a:defRPr>
            </a:lvl1pPr>
          </a:lstStyle>
          <a:p>
            <a:pPr lvl="0"/>
            <a:r>
              <a:rPr lang="en-GB" noProof="0"/>
              <a:t> Online masterclass</a:t>
            </a:r>
          </a:p>
        </p:txBody>
      </p:sp>
      <p:sp>
        <p:nvSpPr>
          <p:cNvPr id="6" name="Espace réservé du texte 2">
            <a:extLst>
              <a:ext uri="{FF2B5EF4-FFF2-40B4-BE49-F238E27FC236}">
                <a16:creationId xmlns:a16="http://schemas.microsoft.com/office/drawing/2014/main" id="{1A0CC3AC-F8AE-0B4F-8AD1-6871DF960799}"/>
              </a:ext>
            </a:extLst>
          </p:cNvPr>
          <p:cNvSpPr>
            <a:spLocks noGrp="1"/>
          </p:cNvSpPr>
          <p:nvPr>
            <p:ph type="body" idx="1" hasCustomPrompt="1"/>
          </p:nvPr>
        </p:nvSpPr>
        <p:spPr>
          <a:xfrm>
            <a:off x="3551158" y="6102853"/>
            <a:ext cx="3497271" cy="307777"/>
          </a:xfrm>
          <a:prstGeom prst="rect">
            <a:avLst/>
          </a:prstGeom>
        </p:spPr>
        <p:txBody>
          <a:bodyPr vert="horz" lIns="0" tIns="0" rIns="0" bIns="0" rtlCol="0">
            <a:spAutoFit/>
          </a:bodyPr>
          <a:lstStyle>
            <a:lvl1pPr marL="0" marR="0" indent="0" algn="r" defTabSz="914377" rtl="0" eaLnBrk="1" fontAlgn="auto" latinLnBrk="0" hangingPunct="1">
              <a:lnSpc>
                <a:spcPct val="100000"/>
              </a:lnSpc>
              <a:spcBef>
                <a:spcPts val="1000"/>
              </a:spcBef>
              <a:spcAft>
                <a:spcPts val="0"/>
              </a:spcAft>
              <a:buClrTx/>
              <a:buSzTx/>
              <a:buFont typeface="Arial" panose="020B0604020202020204" pitchFamily="34" charset="0"/>
              <a:buNone/>
              <a:tabLst/>
              <a:defRPr lang="fr-FR" sz="2000" b="0" i="0" u="none" strike="noStrike" kern="1600" baseline="0" dirty="0" smtClean="0">
                <a:solidFill>
                  <a:schemeClr val="bg1"/>
                </a:solidFill>
              </a:defRPr>
            </a:lvl1pPr>
          </a:lstStyle>
          <a:p>
            <a:pPr lvl="0"/>
            <a:r>
              <a:rPr lang="en-GB" noProof="0" err="1"/>
              <a:t>Dr.</a:t>
            </a:r>
            <a:r>
              <a:rPr lang="en-GB" noProof="0"/>
              <a:t> Arjan van Hessen</a:t>
            </a:r>
          </a:p>
        </p:txBody>
      </p:sp>
      <p:sp>
        <p:nvSpPr>
          <p:cNvPr id="7" name="Espace réservé du texte 11">
            <a:extLst>
              <a:ext uri="{FF2B5EF4-FFF2-40B4-BE49-F238E27FC236}">
                <a16:creationId xmlns:a16="http://schemas.microsoft.com/office/drawing/2014/main" id="{7F013ACA-1268-7349-8126-B1D0548C61BD}"/>
              </a:ext>
            </a:extLst>
          </p:cNvPr>
          <p:cNvSpPr>
            <a:spLocks noGrp="1"/>
          </p:cNvSpPr>
          <p:nvPr>
            <p:ph type="body" sz="quarter" idx="29" hasCustomPrompt="1"/>
          </p:nvPr>
        </p:nvSpPr>
        <p:spPr>
          <a:xfrm>
            <a:off x="1346186" y="5066331"/>
            <a:ext cx="7561313" cy="840448"/>
          </a:xfrm>
          <a:prstGeom prst="rect">
            <a:avLst/>
          </a:prstGeom>
          <a:solidFill>
            <a:schemeClr val="accent4"/>
          </a:solidFill>
        </p:spPr>
        <p:txBody>
          <a:bodyPr wrap="square" lIns="144000" tIns="28800" rIns="1800000" bIns="46800" anchor="ctr">
            <a:spAutoFit/>
          </a:bodyPr>
          <a:lstStyle>
            <a:lvl1pPr marL="0" marR="0" indent="0" algn="r" defTabSz="914377" rtl="0" eaLnBrk="1" fontAlgn="auto" latinLnBrk="0" hangingPunct="1">
              <a:lnSpc>
                <a:spcPct val="100000"/>
              </a:lnSpc>
              <a:spcBef>
                <a:spcPts val="2400"/>
              </a:spcBef>
              <a:spcAft>
                <a:spcPts val="0"/>
              </a:spcAft>
              <a:buClr>
                <a:schemeClr val="bg1"/>
              </a:buClr>
              <a:buSzPct val="100000"/>
              <a:buFontTx/>
              <a:buNone/>
              <a:tabLst/>
              <a:defRPr sz="4800" b="1" baseline="0">
                <a:solidFill>
                  <a:schemeClr val="bg1"/>
                </a:solidFill>
              </a:defRPr>
            </a:lvl1pPr>
          </a:lstStyle>
          <a:p>
            <a:pPr lvl="0"/>
            <a:r>
              <a:rPr lang="en-GB" noProof="0"/>
              <a:t>Speech technology</a:t>
            </a:r>
          </a:p>
        </p:txBody>
      </p:sp>
      <p:sp>
        <p:nvSpPr>
          <p:cNvPr id="8" name="Rechthoek 7">
            <a:extLst>
              <a:ext uri="{FF2B5EF4-FFF2-40B4-BE49-F238E27FC236}">
                <a16:creationId xmlns:a16="http://schemas.microsoft.com/office/drawing/2014/main" id="{774EABED-DBFF-EC48-A08F-7DA85E1B8BFC}"/>
              </a:ext>
            </a:extLst>
          </p:cNvPr>
          <p:cNvSpPr/>
          <p:nvPr userDrawn="1"/>
        </p:nvSpPr>
        <p:spPr>
          <a:xfrm>
            <a:off x="907221" y="3492766"/>
            <a:ext cx="6431953" cy="492443"/>
          </a:xfrm>
          <a:prstGeom prst="rect">
            <a:avLst/>
          </a:prstGeom>
        </p:spPr>
        <p:txBody>
          <a:bodyPr wrap="none">
            <a:spAutoFit/>
          </a:bodyPr>
          <a:lstStyle/>
          <a:p>
            <a:pPr algn="ctr"/>
            <a:r>
              <a:rPr lang="en-GB" sz="2600" b="1" i="0" u="none" strike="noStrike" noProof="0">
                <a:solidFill>
                  <a:schemeClr val="bg1"/>
                </a:solidFill>
                <a:effectLst/>
                <a:latin typeface="+mn-lt"/>
              </a:rPr>
              <a:t>It's not about what is said but what is meant.</a:t>
            </a:r>
          </a:p>
        </p:txBody>
      </p:sp>
      <p:grpSp>
        <p:nvGrpSpPr>
          <p:cNvPr id="16" name="Graphic 21">
            <a:extLst>
              <a:ext uri="{FF2B5EF4-FFF2-40B4-BE49-F238E27FC236}">
                <a16:creationId xmlns:a16="http://schemas.microsoft.com/office/drawing/2014/main" id="{7F8EF160-6698-2E48-B5D5-861F32AB0FEE}"/>
              </a:ext>
            </a:extLst>
          </p:cNvPr>
          <p:cNvGrpSpPr>
            <a:grpSpLocks noChangeAspect="1"/>
          </p:cNvGrpSpPr>
          <p:nvPr userDrawn="1"/>
        </p:nvGrpSpPr>
        <p:grpSpPr>
          <a:xfrm>
            <a:off x="407989" y="6458442"/>
            <a:ext cx="1647273" cy="337471"/>
            <a:chOff x="4838535" y="2488272"/>
            <a:chExt cx="6255514" cy="1281545"/>
          </a:xfrm>
        </p:grpSpPr>
        <p:sp>
          <p:nvSpPr>
            <p:cNvPr id="18" name="Vrije vorm 17">
              <a:extLst>
                <a:ext uri="{FF2B5EF4-FFF2-40B4-BE49-F238E27FC236}">
                  <a16:creationId xmlns:a16="http://schemas.microsoft.com/office/drawing/2014/main" id="{C79D48C2-0B35-AD49-9FD1-F93F426DADAD}"/>
                </a:ext>
              </a:extLst>
            </p:cNvPr>
            <p:cNvSpPr/>
            <p:nvPr/>
          </p:nvSpPr>
          <p:spPr>
            <a:xfrm>
              <a:off x="4838535" y="2488272"/>
              <a:ext cx="1154957" cy="1281545"/>
            </a:xfrm>
            <a:custGeom>
              <a:avLst/>
              <a:gdLst>
                <a:gd name="connsiteX0" fmla="*/ 1154958 w 1154957"/>
                <a:gd name="connsiteY0" fmla="*/ 295792 h 1281545"/>
                <a:gd name="connsiteX1" fmla="*/ 859217 w 1154957"/>
                <a:gd name="connsiteY1" fmla="*/ 0 h 1281545"/>
                <a:gd name="connsiteX2" fmla="*/ 295741 w 1154957"/>
                <a:gd name="connsiteY2" fmla="*/ 0 h 1281545"/>
                <a:gd name="connsiteX3" fmla="*/ 0 w 1154957"/>
                <a:gd name="connsiteY3" fmla="*/ 295792 h 1281545"/>
                <a:gd name="connsiteX4" fmla="*/ 0 w 1154957"/>
                <a:gd name="connsiteY4" fmla="*/ 727137 h 1281545"/>
                <a:gd name="connsiteX5" fmla="*/ 295741 w 1154957"/>
                <a:gd name="connsiteY5" fmla="*/ 1022929 h 1281545"/>
                <a:gd name="connsiteX6" fmla="*/ 293921 w 1154957"/>
                <a:gd name="connsiteY6" fmla="*/ 1243088 h 1281545"/>
                <a:gd name="connsiteX7" fmla="*/ 316513 w 1154957"/>
                <a:gd name="connsiteY7" fmla="*/ 1278233 h 1281545"/>
                <a:gd name="connsiteX8" fmla="*/ 357754 w 1154957"/>
                <a:gd name="connsiteY8" fmla="*/ 1271585 h 1281545"/>
                <a:gd name="connsiteX9" fmla="*/ 630340 w 1154957"/>
                <a:gd name="connsiteY9" fmla="*/ 1022929 h 1281545"/>
                <a:gd name="connsiteX10" fmla="*/ 859217 w 1154957"/>
                <a:gd name="connsiteY10" fmla="*/ 1022929 h 1281545"/>
                <a:gd name="connsiteX11" fmla="*/ 1154958 w 1154957"/>
                <a:gd name="connsiteY11" fmla="*/ 727137 h 1281545"/>
                <a:gd name="connsiteX12" fmla="*/ 1154958 w 1154957"/>
                <a:gd name="connsiteY12" fmla="*/ 295792 h 1281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4957" h="1281545">
                  <a:moveTo>
                    <a:pt x="1154958" y="295792"/>
                  </a:moveTo>
                  <a:cubicBezTo>
                    <a:pt x="1154958" y="132540"/>
                    <a:pt x="1022440" y="0"/>
                    <a:pt x="859217" y="0"/>
                  </a:cubicBezTo>
                  <a:lnTo>
                    <a:pt x="295741" y="0"/>
                  </a:lnTo>
                  <a:cubicBezTo>
                    <a:pt x="132518" y="0"/>
                    <a:pt x="0" y="132540"/>
                    <a:pt x="0" y="295792"/>
                  </a:cubicBezTo>
                  <a:lnTo>
                    <a:pt x="0" y="727137"/>
                  </a:lnTo>
                  <a:cubicBezTo>
                    <a:pt x="0" y="890390"/>
                    <a:pt x="132518" y="1022929"/>
                    <a:pt x="295741" y="1022929"/>
                  </a:cubicBezTo>
                  <a:cubicBezTo>
                    <a:pt x="295741" y="1022929"/>
                    <a:pt x="294672" y="1152169"/>
                    <a:pt x="293921" y="1243088"/>
                  </a:cubicBezTo>
                  <a:cubicBezTo>
                    <a:pt x="293797" y="1258253"/>
                    <a:pt x="302666" y="1272052"/>
                    <a:pt x="316513" y="1278233"/>
                  </a:cubicBezTo>
                  <a:cubicBezTo>
                    <a:pt x="330357" y="1284414"/>
                    <a:pt x="346550" y="1281804"/>
                    <a:pt x="357754" y="1271585"/>
                  </a:cubicBezTo>
                  <a:cubicBezTo>
                    <a:pt x="455639" y="1182294"/>
                    <a:pt x="630340" y="1022929"/>
                    <a:pt x="630340" y="1022929"/>
                  </a:cubicBezTo>
                  <a:lnTo>
                    <a:pt x="859217" y="1022929"/>
                  </a:lnTo>
                  <a:cubicBezTo>
                    <a:pt x="1022440" y="1022929"/>
                    <a:pt x="1154958" y="890390"/>
                    <a:pt x="1154958" y="727137"/>
                  </a:cubicBezTo>
                  <a:lnTo>
                    <a:pt x="1154958" y="295792"/>
                  </a:lnTo>
                  <a:close/>
                </a:path>
              </a:pathLst>
            </a:custGeom>
            <a:solidFill>
              <a:srgbClr val="2ED8C3"/>
            </a:solidFill>
            <a:ln w="1593" cap="flat">
              <a:noFill/>
              <a:prstDash val="solid"/>
              <a:round/>
            </a:ln>
          </p:spPr>
          <p:txBody>
            <a:bodyPr rtlCol="0" anchor="ctr"/>
            <a:lstStyle/>
            <a:p>
              <a:endParaRPr lang="en-GB" sz="1800"/>
            </a:p>
          </p:txBody>
        </p:sp>
        <p:sp>
          <p:nvSpPr>
            <p:cNvPr id="19" name="Vrije vorm 18">
              <a:extLst>
                <a:ext uri="{FF2B5EF4-FFF2-40B4-BE49-F238E27FC236}">
                  <a16:creationId xmlns:a16="http://schemas.microsoft.com/office/drawing/2014/main" id="{035683E0-C388-2E47-9E98-5241493873DA}"/>
                </a:ext>
              </a:extLst>
            </p:cNvPr>
            <p:cNvSpPr/>
            <p:nvPr/>
          </p:nvSpPr>
          <p:spPr>
            <a:xfrm>
              <a:off x="6178711" y="2488272"/>
              <a:ext cx="4915338" cy="865664"/>
            </a:xfrm>
            <a:custGeom>
              <a:avLst/>
              <a:gdLst>
                <a:gd name="connsiteX0" fmla="*/ 3208987 w 4915338"/>
                <a:gd name="connsiteY0" fmla="*/ 865665 h 865664"/>
                <a:gd name="connsiteX1" fmla="*/ 3360804 w 4915338"/>
                <a:gd name="connsiteY1" fmla="*/ 819412 h 865664"/>
                <a:gd name="connsiteX2" fmla="*/ 3315564 w 4915338"/>
                <a:gd name="connsiteY2" fmla="*/ 721878 h 865664"/>
                <a:gd name="connsiteX3" fmla="*/ 3239153 w 4915338"/>
                <a:gd name="connsiteY3" fmla="*/ 747017 h 865664"/>
                <a:gd name="connsiteX4" fmla="*/ 3157717 w 4915338"/>
                <a:gd name="connsiteY4" fmla="*/ 672610 h 865664"/>
                <a:gd name="connsiteX5" fmla="*/ 3157717 w 4915338"/>
                <a:gd name="connsiteY5" fmla="*/ 504691 h 865664"/>
                <a:gd name="connsiteX6" fmla="*/ 3329633 w 4915338"/>
                <a:gd name="connsiteY6" fmla="*/ 504691 h 865664"/>
                <a:gd name="connsiteX7" fmla="*/ 3329633 w 4915338"/>
                <a:gd name="connsiteY7" fmla="*/ 394088 h 865664"/>
                <a:gd name="connsiteX8" fmla="*/ 3157717 w 4915338"/>
                <a:gd name="connsiteY8" fmla="*/ 394088 h 865664"/>
                <a:gd name="connsiteX9" fmla="*/ 3157717 w 4915338"/>
                <a:gd name="connsiteY9" fmla="*/ 235219 h 865664"/>
                <a:gd name="connsiteX10" fmla="*/ 3030052 w 4915338"/>
                <a:gd name="connsiteY10" fmla="*/ 235219 h 865664"/>
                <a:gd name="connsiteX11" fmla="*/ 3030052 w 4915338"/>
                <a:gd name="connsiteY11" fmla="*/ 394088 h 865664"/>
                <a:gd name="connsiteX12" fmla="*/ 2932521 w 4915338"/>
                <a:gd name="connsiteY12" fmla="*/ 394088 h 865664"/>
                <a:gd name="connsiteX13" fmla="*/ 2932521 w 4915338"/>
                <a:gd name="connsiteY13" fmla="*/ 504691 h 865664"/>
                <a:gd name="connsiteX14" fmla="*/ 3026032 w 4915338"/>
                <a:gd name="connsiteY14" fmla="*/ 504691 h 865664"/>
                <a:gd name="connsiteX15" fmla="*/ 3026032 w 4915338"/>
                <a:gd name="connsiteY15" fmla="*/ 685682 h 865664"/>
                <a:gd name="connsiteX16" fmla="*/ 3208987 w 4915338"/>
                <a:gd name="connsiteY16" fmla="*/ 865665 h 865664"/>
                <a:gd name="connsiteX17" fmla="*/ 2732465 w 4915338"/>
                <a:gd name="connsiteY17" fmla="*/ 394088 h 865664"/>
                <a:gd name="connsiteX18" fmla="*/ 2726435 w 4915338"/>
                <a:gd name="connsiteY18" fmla="*/ 438329 h 865664"/>
                <a:gd name="connsiteX19" fmla="*/ 2582675 w 4915338"/>
                <a:gd name="connsiteY19" fmla="*/ 385038 h 865664"/>
                <a:gd name="connsiteX20" fmla="*/ 2357479 w 4915338"/>
                <a:gd name="connsiteY20" fmla="*/ 625351 h 865664"/>
                <a:gd name="connsiteX21" fmla="*/ 2579660 w 4915338"/>
                <a:gd name="connsiteY21" fmla="*/ 865665 h 865664"/>
                <a:gd name="connsiteX22" fmla="*/ 2732465 w 4915338"/>
                <a:gd name="connsiteY22" fmla="*/ 793268 h 865664"/>
                <a:gd name="connsiteX23" fmla="*/ 2737490 w 4915338"/>
                <a:gd name="connsiteY23" fmla="*/ 856615 h 865664"/>
                <a:gd name="connsiteX24" fmla="*/ 2854116 w 4915338"/>
                <a:gd name="connsiteY24" fmla="*/ 856615 h 865664"/>
                <a:gd name="connsiteX25" fmla="*/ 2854116 w 4915338"/>
                <a:gd name="connsiteY25" fmla="*/ 394088 h 865664"/>
                <a:gd name="connsiteX26" fmla="*/ 2732465 w 4915338"/>
                <a:gd name="connsiteY26" fmla="*/ 394088 h 865664"/>
                <a:gd name="connsiteX27" fmla="*/ 3594040 w 4915338"/>
                <a:gd name="connsiteY27" fmla="*/ 865665 h 865664"/>
                <a:gd name="connsiteX28" fmla="*/ 3800125 w 4915338"/>
                <a:gd name="connsiteY28" fmla="*/ 715846 h 865664"/>
                <a:gd name="connsiteX29" fmla="*/ 3645310 w 4915338"/>
                <a:gd name="connsiteY29" fmla="*/ 572061 h 865664"/>
                <a:gd name="connsiteX30" fmla="*/ 3551814 w 4915338"/>
                <a:gd name="connsiteY30" fmla="*/ 524803 h 865664"/>
                <a:gd name="connsiteX31" fmla="*/ 3606099 w 4915338"/>
                <a:gd name="connsiteY31" fmla="*/ 490615 h 865664"/>
                <a:gd name="connsiteX32" fmla="*/ 3747850 w 4915338"/>
                <a:gd name="connsiteY32" fmla="*/ 534857 h 865664"/>
                <a:gd name="connsiteX33" fmla="*/ 3800125 w 4915338"/>
                <a:gd name="connsiteY33" fmla="*/ 437324 h 865664"/>
                <a:gd name="connsiteX34" fmla="*/ 3609115 w 4915338"/>
                <a:gd name="connsiteY34" fmla="*/ 385038 h 865664"/>
                <a:gd name="connsiteX35" fmla="*/ 3416094 w 4915338"/>
                <a:gd name="connsiteY35" fmla="*/ 530835 h 865664"/>
                <a:gd name="connsiteX36" fmla="*/ 3581964 w 4915338"/>
                <a:gd name="connsiteY36" fmla="*/ 674620 h 865664"/>
                <a:gd name="connsiteX37" fmla="*/ 3665409 w 4915338"/>
                <a:gd name="connsiteY37" fmla="*/ 723890 h 865664"/>
                <a:gd name="connsiteX38" fmla="*/ 3607105 w 4915338"/>
                <a:gd name="connsiteY38" fmla="*/ 760087 h 865664"/>
                <a:gd name="connsiteX39" fmla="*/ 3450263 w 4915338"/>
                <a:gd name="connsiteY39" fmla="*/ 709813 h 865664"/>
                <a:gd name="connsiteX40" fmla="*/ 3395978 w 4915338"/>
                <a:gd name="connsiteY40" fmla="*/ 807345 h 865664"/>
                <a:gd name="connsiteX41" fmla="*/ 3594040 w 4915338"/>
                <a:gd name="connsiteY41" fmla="*/ 865665 h 865664"/>
                <a:gd name="connsiteX42" fmla="*/ 2133303 w 4915338"/>
                <a:gd name="connsiteY42" fmla="*/ 865665 h 865664"/>
                <a:gd name="connsiteX43" fmla="*/ 2302189 w 4915338"/>
                <a:gd name="connsiteY43" fmla="*/ 813379 h 865664"/>
                <a:gd name="connsiteX44" fmla="*/ 2249914 w 4915338"/>
                <a:gd name="connsiteY44" fmla="*/ 714841 h 865664"/>
                <a:gd name="connsiteX45" fmla="*/ 2146368 w 4915338"/>
                <a:gd name="connsiteY45" fmla="*/ 746010 h 865664"/>
                <a:gd name="connsiteX46" fmla="*/ 2013662 w 4915338"/>
                <a:gd name="connsiteY46" fmla="*/ 625351 h 865664"/>
                <a:gd name="connsiteX47" fmla="*/ 2148378 w 4915338"/>
                <a:gd name="connsiteY47" fmla="*/ 504691 h 865664"/>
                <a:gd name="connsiteX48" fmla="*/ 2249914 w 4915338"/>
                <a:gd name="connsiteY48" fmla="*/ 535862 h 865664"/>
                <a:gd name="connsiteX49" fmla="*/ 2303194 w 4915338"/>
                <a:gd name="connsiteY49" fmla="*/ 436319 h 865664"/>
                <a:gd name="connsiteX50" fmla="*/ 2133303 w 4915338"/>
                <a:gd name="connsiteY50" fmla="*/ 385038 h 865664"/>
                <a:gd name="connsiteX51" fmla="*/ 1878947 w 4915338"/>
                <a:gd name="connsiteY51" fmla="*/ 625351 h 865664"/>
                <a:gd name="connsiteX52" fmla="*/ 2133303 w 4915338"/>
                <a:gd name="connsiteY52" fmla="*/ 865665 h 865664"/>
                <a:gd name="connsiteX53" fmla="*/ 1005328 w 4915338"/>
                <a:gd name="connsiteY53" fmla="*/ 626357 h 865664"/>
                <a:gd name="connsiteX54" fmla="*/ 775107 w 4915338"/>
                <a:gd name="connsiteY54" fmla="*/ 385038 h 865664"/>
                <a:gd name="connsiteX55" fmla="*/ 533832 w 4915338"/>
                <a:gd name="connsiteY55" fmla="*/ 625351 h 865664"/>
                <a:gd name="connsiteX56" fmla="*/ 788172 w 4915338"/>
                <a:gd name="connsiteY56" fmla="*/ 865665 h 865664"/>
                <a:gd name="connsiteX57" fmla="*/ 979183 w 4915338"/>
                <a:gd name="connsiteY57" fmla="*/ 802318 h 865664"/>
                <a:gd name="connsiteX58" fmla="*/ 924898 w 4915338"/>
                <a:gd name="connsiteY58" fmla="*/ 707801 h 865664"/>
                <a:gd name="connsiteX59" fmla="*/ 802242 w 4915338"/>
                <a:gd name="connsiteY59" fmla="*/ 755060 h 865664"/>
                <a:gd name="connsiteX60" fmla="*/ 663506 w 4915338"/>
                <a:gd name="connsiteY60" fmla="*/ 661550 h 865664"/>
                <a:gd name="connsiteX61" fmla="*/ 1003318 w 4915338"/>
                <a:gd name="connsiteY61" fmla="*/ 661550 h 865664"/>
                <a:gd name="connsiteX62" fmla="*/ 1005328 w 4915338"/>
                <a:gd name="connsiteY62" fmla="*/ 626357 h 865664"/>
                <a:gd name="connsiteX63" fmla="*/ 1807577 w 4915338"/>
                <a:gd name="connsiteY63" fmla="*/ 626357 h 865664"/>
                <a:gd name="connsiteX64" fmla="*/ 1577356 w 4915338"/>
                <a:gd name="connsiteY64" fmla="*/ 385038 h 865664"/>
                <a:gd name="connsiteX65" fmla="*/ 1336080 w 4915338"/>
                <a:gd name="connsiteY65" fmla="*/ 625351 h 865664"/>
                <a:gd name="connsiteX66" fmla="*/ 1590421 w 4915338"/>
                <a:gd name="connsiteY66" fmla="*/ 865665 h 865664"/>
                <a:gd name="connsiteX67" fmla="*/ 1781431 w 4915338"/>
                <a:gd name="connsiteY67" fmla="*/ 802318 h 865664"/>
                <a:gd name="connsiteX68" fmla="*/ 1727146 w 4915338"/>
                <a:gd name="connsiteY68" fmla="*/ 707801 h 865664"/>
                <a:gd name="connsiteX69" fmla="*/ 1604490 w 4915338"/>
                <a:gd name="connsiteY69" fmla="*/ 755060 h 865664"/>
                <a:gd name="connsiteX70" fmla="*/ 1465755 w 4915338"/>
                <a:gd name="connsiteY70" fmla="*/ 661550 h 865664"/>
                <a:gd name="connsiteX71" fmla="*/ 1805567 w 4915338"/>
                <a:gd name="connsiteY71" fmla="*/ 661550 h 865664"/>
                <a:gd name="connsiteX72" fmla="*/ 1807577 w 4915338"/>
                <a:gd name="connsiteY72" fmla="*/ 626357 h 865664"/>
                <a:gd name="connsiteX73" fmla="*/ 608216 w 4915338"/>
                <a:gd name="connsiteY73" fmla="*/ 149752 h 865664"/>
                <a:gd name="connsiteX74" fmla="*/ 0 w 4915338"/>
                <a:gd name="connsiteY74" fmla="*/ 149752 h 865664"/>
                <a:gd name="connsiteX75" fmla="*/ 0 w 4915338"/>
                <a:gd name="connsiteY75" fmla="*/ 272423 h 865664"/>
                <a:gd name="connsiteX76" fmla="*/ 235246 w 4915338"/>
                <a:gd name="connsiteY76" fmla="*/ 272423 h 865664"/>
                <a:gd name="connsiteX77" fmla="*/ 235246 w 4915338"/>
                <a:gd name="connsiteY77" fmla="*/ 856615 h 865664"/>
                <a:gd name="connsiteX78" fmla="*/ 373975 w 4915338"/>
                <a:gd name="connsiteY78" fmla="*/ 856615 h 865664"/>
                <a:gd name="connsiteX79" fmla="*/ 373975 w 4915338"/>
                <a:gd name="connsiteY79" fmla="*/ 272423 h 865664"/>
                <a:gd name="connsiteX80" fmla="*/ 608216 w 4915338"/>
                <a:gd name="connsiteY80" fmla="*/ 272423 h 865664"/>
                <a:gd name="connsiteX81" fmla="*/ 608216 w 4915338"/>
                <a:gd name="connsiteY81" fmla="*/ 149752 h 865664"/>
                <a:gd name="connsiteX82" fmla="*/ 1103849 w 4915338"/>
                <a:gd name="connsiteY82" fmla="*/ 856615 h 865664"/>
                <a:gd name="connsiteX83" fmla="*/ 1235550 w 4915338"/>
                <a:gd name="connsiteY83" fmla="*/ 856615 h 865664"/>
                <a:gd name="connsiteX84" fmla="*/ 1235550 w 4915338"/>
                <a:gd name="connsiteY84" fmla="*/ 138692 h 865664"/>
                <a:gd name="connsiteX85" fmla="*/ 1103849 w 4915338"/>
                <a:gd name="connsiteY85" fmla="*/ 138692 h 865664"/>
                <a:gd name="connsiteX86" fmla="*/ 1103849 w 4915338"/>
                <a:gd name="connsiteY86" fmla="*/ 856615 h 865664"/>
                <a:gd name="connsiteX87" fmla="*/ 2608820 w 4915338"/>
                <a:gd name="connsiteY87" fmla="*/ 746010 h 865664"/>
                <a:gd name="connsiteX88" fmla="*/ 2490184 w 4915338"/>
                <a:gd name="connsiteY88" fmla="*/ 625351 h 865664"/>
                <a:gd name="connsiteX89" fmla="*/ 2608820 w 4915338"/>
                <a:gd name="connsiteY89" fmla="*/ 504691 h 865664"/>
                <a:gd name="connsiteX90" fmla="*/ 2727440 w 4915338"/>
                <a:gd name="connsiteY90" fmla="*/ 625351 h 865664"/>
                <a:gd name="connsiteX91" fmla="*/ 2608820 w 4915338"/>
                <a:gd name="connsiteY91" fmla="*/ 746010 h 865664"/>
                <a:gd name="connsiteX92" fmla="*/ 780132 w 4915338"/>
                <a:gd name="connsiteY92" fmla="*/ 489609 h 865664"/>
                <a:gd name="connsiteX93" fmla="*/ 879658 w 4915338"/>
                <a:gd name="connsiteY93" fmla="*/ 577088 h 865664"/>
                <a:gd name="connsiteX94" fmla="*/ 664511 w 4915338"/>
                <a:gd name="connsiteY94" fmla="*/ 577088 h 865664"/>
                <a:gd name="connsiteX95" fmla="*/ 780132 w 4915338"/>
                <a:gd name="connsiteY95" fmla="*/ 489609 h 865664"/>
                <a:gd name="connsiteX96" fmla="*/ 1582381 w 4915338"/>
                <a:gd name="connsiteY96" fmla="*/ 489609 h 865664"/>
                <a:gd name="connsiteX97" fmla="*/ 1681906 w 4915338"/>
                <a:gd name="connsiteY97" fmla="*/ 577088 h 865664"/>
                <a:gd name="connsiteX98" fmla="*/ 1466776 w 4915338"/>
                <a:gd name="connsiteY98" fmla="*/ 577088 h 865664"/>
                <a:gd name="connsiteX99" fmla="*/ 1582381 w 4915338"/>
                <a:gd name="connsiteY99" fmla="*/ 489609 h 865664"/>
                <a:gd name="connsiteX100" fmla="*/ 4892033 w 4915338"/>
                <a:gd name="connsiteY100" fmla="*/ 201985 h 865664"/>
                <a:gd name="connsiteX101" fmla="*/ 4756615 w 4915338"/>
                <a:gd name="connsiteY101" fmla="*/ 394705 h 865664"/>
                <a:gd name="connsiteX102" fmla="*/ 4751446 w 4915338"/>
                <a:gd name="connsiteY102" fmla="*/ 401561 h 865664"/>
                <a:gd name="connsiteX103" fmla="*/ 4651953 w 4915338"/>
                <a:gd name="connsiteY103" fmla="*/ 449074 h 865664"/>
                <a:gd name="connsiteX104" fmla="*/ 4567103 w 4915338"/>
                <a:gd name="connsiteY104" fmla="*/ 416879 h 865664"/>
                <a:gd name="connsiteX105" fmla="*/ 4543893 w 4915338"/>
                <a:gd name="connsiteY105" fmla="*/ 393965 h 865664"/>
                <a:gd name="connsiteX106" fmla="*/ 4523124 w 4915338"/>
                <a:gd name="connsiteY106" fmla="*/ 373225 h 865664"/>
                <a:gd name="connsiteX107" fmla="*/ 4502306 w 4915338"/>
                <a:gd name="connsiteY107" fmla="*/ 394043 h 865664"/>
                <a:gd name="connsiteX108" fmla="*/ 4479080 w 4915338"/>
                <a:gd name="connsiteY108" fmla="*/ 416957 h 865664"/>
                <a:gd name="connsiteX109" fmla="*/ 4394214 w 4915338"/>
                <a:gd name="connsiteY109" fmla="*/ 449188 h 865664"/>
                <a:gd name="connsiteX110" fmla="*/ 4294737 w 4915338"/>
                <a:gd name="connsiteY110" fmla="*/ 401639 h 865664"/>
                <a:gd name="connsiteX111" fmla="*/ 4289568 w 4915338"/>
                <a:gd name="connsiteY111" fmla="*/ 394785 h 865664"/>
                <a:gd name="connsiteX112" fmla="*/ 4154167 w 4915338"/>
                <a:gd name="connsiteY112" fmla="*/ 202049 h 865664"/>
                <a:gd name="connsiteX113" fmla="*/ 4130462 w 4915338"/>
                <a:gd name="connsiteY113" fmla="*/ 127870 h 865664"/>
                <a:gd name="connsiteX114" fmla="*/ 4258302 w 4915338"/>
                <a:gd name="connsiteY114" fmla="*/ 0 h 865664"/>
                <a:gd name="connsiteX115" fmla="*/ 4349038 w 4915338"/>
                <a:gd name="connsiteY115" fmla="*/ 37789 h 865664"/>
                <a:gd name="connsiteX116" fmla="*/ 4390896 w 4915338"/>
                <a:gd name="connsiteY116" fmla="*/ 79647 h 865664"/>
                <a:gd name="connsiteX117" fmla="*/ 4421237 w 4915338"/>
                <a:gd name="connsiteY117" fmla="*/ 49262 h 865664"/>
                <a:gd name="connsiteX118" fmla="*/ 4432484 w 4915338"/>
                <a:gd name="connsiteY118" fmla="*/ 38011 h 865664"/>
                <a:gd name="connsiteX119" fmla="*/ 4606378 w 4915338"/>
                <a:gd name="connsiteY119" fmla="*/ 31139 h 865664"/>
                <a:gd name="connsiteX120" fmla="*/ 4620719 w 4915338"/>
                <a:gd name="connsiteY120" fmla="*/ 44961 h 865664"/>
                <a:gd name="connsiteX121" fmla="*/ 4655383 w 4915338"/>
                <a:gd name="connsiteY121" fmla="*/ 79631 h 865664"/>
                <a:gd name="connsiteX122" fmla="*/ 4697225 w 4915338"/>
                <a:gd name="connsiteY122" fmla="*/ 37773 h 865664"/>
                <a:gd name="connsiteX123" fmla="*/ 4787466 w 4915338"/>
                <a:gd name="connsiteY123" fmla="*/ 498 h 865664"/>
                <a:gd name="connsiteX124" fmla="*/ 4915338 w 4915338"/>
                <a:gd name="connsiteY124" fmla="*/ 128385 h 865664"/>
                <a:gd name="connsiteX125" fmla="*/ 4892033 w 4915338"/>
                <a:gd name="connsiteY125" fmla="*/ 201985 h 865664"/>
                <a:gd name="connsiteX126" fmla="*/ 4097617 w 4915338"/>
                <a:gd name="connsiteY126" fmla="*/ 205363 h 865664"/>
                <a:gd name="connsiteX127" fmla="*/ 4080500 w 4915338"/>
                <a:gd name="connsiteY127" fmla="*/ 205363 h 865664"/>
                <a:gd name="connsiteX128" fmla="*/ 4065792 w 4915338"/>
                <a:gd name="connsiteY128" fmla="*/ 244664 h 865664"/>
                <a:gd name="connsiteX129" fmla="*/ 4050845 w 4915338"/>
                <a:gd name="connsiteY129" fmla="*/ 205363 h 865664"/>
                <a:gd name="connsiteX130" fmla="*/ 4032213 w 4915338"/>
                <a:gd name="connsiteY130" fmla="*/ 205363 h 865664"/>
                <a:gd name="connsiteX131" fmla="*/ 4057050 w 4915338"/>
                <a:gd name="connsiteY131" fmla="*/ 263555 h 865664"/>
                <a:gd name="connsiteX132" fmla="*/ 4047288 w 4915338"/>
                <a:gd name="connsiteY132" fmla="*/ 288403 h 865664"/>
                <a:gd name="connsiteX133" fmla="*/ 4063638 w 4915338"/>
                <a:gd name="connsiteY133" fmla="*/ 288403 h 865664"/>
                <a:gd name="connsiteX134" fmla="*/ 4074789 w 4915338"/>
                <a:gd name="connsiteY134" fmla="*/ 261272 h 865664"/>
                <a:gd name="connsiteX135" fmla="*/ 4097617 w 4915338"/>
                <a:gd name="connsiteY135" fmla="*/ 205363 h 865664"/>
                <a:gd name="connsiteX136" fmla="*/ 4746533 w 4915338"/>
                <a:gd name="connsiteY136" fmla="*/ 204113 h 865664"/>
                <a:gd name="connsiteX137" fmla="*/ 4727151 w 4915338"/>
                <a:gd name="connsiteY137" fmla="*/ 212356 h 865664"/>
                <a:gd name="connsiteX138" fmla="*/ 4726529 w 4915338"/>
                <a:gd name="connsiteY138" fmla="*/ 205264 h 865664"/>
                <a:gd name="connsiteX139" fmla="*/ 4712587 w 4915338"/>
                <a:gd name="connsiteY139" fmla="*/ 205264 h 865664"/>
                <a:gd name="connsiteX140" fmla="*/ 4712587 w 4915338"/>
                <a:gd name="connsiteY140" fmla="*/ 288377 h 865664"/>
                <a:gd name="connsiteX141" fmla="*/ 4729193 w 4915338"/>
                <a:gd name="connsiteY141" fmla="*/ 288377 h 865664"/>
                <a:gd name="connsiteX142" fmla="*/ 4729193 w 4915338"/>
                <a:gd name="connsiteY142" fmla="*/ 257206 h 865664"/>
                <a:gd name="connsiteX143" fmla="*/ 4747043 w 4915338"/>
                <a:gd name="connsiteY143" fmla="*/ 264818 h 865664"/>
                <a:gd name="connsiteX144" fmla="*/ 4775055 w 4915338"/>
                <a:gd name="connsiteY144" fmla="*/ 234496 h 865664"/>
                <a:gd name="connsiteX145" fmla="*/ 4746533 w 4915338"/>
                <a:gd name="connsiteY145" fmla="*/ 204160 h 865664"/>
                <a:gd name="connsiteX146" fmla="*/ 4746533 w 4915338"/>
                <a:gd name="connsiteY146" fmla="*/ 204113 h 865664"/>
                <a:gd name="connsiteX147" fmla="*/ 4496404 w 4915338"/>
                <a:gd name="connsiteY147" fmla="*/ 204097 h 865664"/>
                <a:gd name="connsiteX148" fmla="*/ 4478538 w 4915338"/>
                <a:gd name="connsiteY148" fmla="*/ 211710 h 865664"/>
                <a:gd name="connsiteX149" fmla="*/ 4478538 w 4915338"/>
                <a:gd name="connsiteY149" fmla="*/ 173083 h 865664"/>
                <a:gd name="connsiteX150" fmla="*/ 4461931 w 4915338"/>
                <a:gd name="connsiteY150" fmla="*/ 173083 h 865664"/>
                <a:gd name="connsiteX151" fmla="*/ 4461931 w 4915338"/>
                <a:gd name="connsiteY151" fmla="*/ 263698 h 865664"/>
                <a:gd name="connsiteX152" fmla="*/ 4475363 w 4915338"/>
                <a:gd name="connsiteY152" fmla="*/ 263698 h 865664"/>
                <a:gd name="connsiteX153" fmla="*/ 4476001 w 4915338"/>
                <a:gd name="connsiteY153" fmla="*/ 255946 h 865664"/>
                <a:gd name="connsiteX154" fmla="*/ 4495893 w 4915338"/>
                <a:gd name="connsiteY154" fmla="*/ 264833 h 865664"/>
                <a:gd name="connsiteX155" fmla="*/ 4524400 w 4915338"/>
                <a:gd name="connsiteY155" fmla="*/ 234512 h 865664"/>
                <a:gd name="connsiteX156" fmla="*/ 4496404 w 4915338"/>
                <a:gd name="connsiteY156" fmla="*/ 204176 h 865664"/>
                <a:gd name="connsiteX157" fmla="*/ 4496404 w 4915338"/>
                <a:gd name="connsiteY157" fmla="*/ 204097 h 865664"/>
                <a:gd name="connsiteX158" fmla="*/ 4000261 w 4915338"/>
                <a:gd name="connsiteY158" fmla="*/ 204222 h 865664"/>
                <a:gd name="connsiteX159" fmla="*/ 3982394 w 4915338"/>
                <a:gd name="connsiteY159" fmla="*/ 211829 h 865664"/>
                <a:gd name="connsiteX160" fmla="*/ 3982394 w 4915338"/>
                <a:gd name="connsiteY160" fmla="*/ 173163 h 865664"/>
                <a:gd name="connsiteX161" fmla="*/ 3965788 w 4915338"/>
                <a:gd name="connsiteY161" fmla="*/ 173163 h 865664"/>
                <a:gd name="connsiteX162" fmla="*/ 3965788 w 4915338"/>
                <a:gd name="connsiteY162" fmla="*/ 263681 h 865664"/>
                <a:gd name="connsiteX163" fmla="*/ 3979220 w 4915338"/>
                <a:gd name="connsiteY163" fmla="*/ 263681 h 865664"/>
                <a:gd name="connsiteX164" fmla="*/ 3979858 w 4915338"/>
                <a:gd name="connsiteY164" fmla="*/ 255948 h 865664"/>
                <a:gd name="connsiteX165" fmla="*/ 3999750 w 4915338"/>
                <a:gd name="connsiteY165" fmla="*/ 264822 h 865664"/>
                <a:gd name="connsiteX166" fmla="*/ 4028273 w 4915338"/>
                <a:gd name="connsiteY166" fmla="*/ 234522 h 865664"/>
                <a:gd name="connsiteX167" fmla="*/ 4000261 w 4915338"/>
                <a:gd name="connsiteY167" fmla="*/ 204222 h 865664"/>
                <a:gd name="connsiteX168" fmla="*/ 4449632 w 4915338"/>
                <a:gd name="connsiteY168" fmla="*/ 234622 h 865664"/>
                <a:gd name="connsiteX169" fmla="*/ 4420615 w 4915338"/>
                <a:gd name="connsiteY169" fmla="*/ 204160 h 865664"/>
                <a:gd name="connsiteX170" fmla="*/ 4390194 w 4915338"/>
                <a:gd name="connsiteY170" fmla="*/ 234496 h 865664"/>
                <a:gd name="connsiteX171" fmla="*/ 4422258 w 4915338"/>
                <a:gd name="connsiteY171" fmla="*/ 264818 h 865664"/>
                <a:gd name="connsiteX172" fmla="*/ 4446346 w 4915338"/>
                <a:gd name="connsiteY172" fmla="*/ 256828 h 865664"/>
                <a:gd name="connsiteX173" fmla="*/ 4439518 w 4915338"/>
                <a:gd name="connsiteY173" fmla="*/ 244897 h 865664"/>
                <a:gd name="connsiteX174" fmla="*/ 4424061 w 4915338"/>
                <a:gd name="connsiteY174" fmla="*/ 250855 h 865664"/>
                <a:gd name="connsiteX175" fmla="*/ 4406577 w 4915338"/>
                <a:gd name="connsiteY175" fmla="*/ 239067 h 865664"/>
                <a:gd name="connsiteX176" fmla="*/ 4449393 w 4915338"/>
                <a:gd name="connsiteY176" fmla="*/ 239067 h 865664"/>
                <a:gd name="connsiteX177" fmla="*/ 4449648 w 4915338"/>
                <a:gd name="connsiteY177" fmla="*/ 234622 h 865664"/>
                <a:gd name="connsiteX178" fmla="*/ 4449632 w 4915338"/>
                <a:gd name="connsiteY178" fmla="*/ 234622 h 865664"/>
                <a:gd name="connsiteX179" fmla="*/ 4667714 w 4915338"/>
                <a:gd name="connsiteY179" fmla="*/ 234576 h 865664"/>
                <a:gd name="connsiteX180" fmla="*/ 4638697 w 4915338"/>
                <a:gd name="connsiteY180" fmla="*/ 204113 h 865664"/>
                <a:gd name="connsiteX181" fmla="*/ 4608292 w 4915338"/>
                <a:gd name="connsiteY181" fmla="*/ 234450 h 865664"/>
                <a:gd name="connsiteX182" fmla="*/ 4640356 w 4915338"/>
                <a:gd name="connsiteY182" fmla="*/ 264771 h 865664"/>
                <a:gd name="connsiteX183" fmla="*/ 4664427 w 4915338"/>
                <a:gd name="connsiteY183" fmla="*/ 256780 h 865664"/>
                <a:gd name="connsiteX184" fmla="*/ 4657584 w 4915338"/>
                <a:gd name="connsiteY184" fmla="*/ 244851 h 865664"/>
                <a:gd name="connsiteX185" fmla="*/ 4642126 w 4915338"/>
                <a:gd name="connsiteY185" fmla="*/ 250807 h 865664"/>
                <a:gd name="connsiteX186" fmla="*/ 4624643 w 4915338"/>
                <a:gd name="connsiteY186" fmla="*/ 239019 h 865664"/>
                <a:gd name="connsiteX187" fmla="*/ 4667474 w 4915338"/>
                <a:gd name="connsiteY187" fmla="*/ 239019 h 865664"/>
                <a:gd name="connsiteX188" fmla="*/ 4667714 w 4915338"/>
                <a:gd name="connsiteY188" fmla="*/ 234576 h 865664"/>
                <a:gd name="connsiteX189" fmla="*/ 4570294 w 4915338"/>
                <a:gd name="connsiteY189" fmla="*/ 204160 h 865664"/>
                <a:gd name="connsiteX190" fmla="*/ 4553560 w 4915338"/>
                <a:gd name="connsiteY190" fmla="*/ 210463 h 865664"/>
                <a:gd name="connsiteX191" fmla="*/ 4553560 w 4915338"/>
                <a:gd name="connsiteY191" fmla="*/ 173083 h 865664"/>
                <a:gd name="connsiteX192" fmla="*/ 4536938 w 4915338"/>
                <a:gd name="connsiteY192" fmla="*/ 173083 h 865664"/>
                <a:gd name="connsiteX193" fmla="*/ 4536938 w 4915338"/>
                <a:gd name="connsiteY193" fmla="*/ 263698 h 865664"/>
                <a:gd name="connsiteX194" fmla="*/ 4553544 w 4915338"/>
                <a:gd name="connsiteY194" fmla="*/ 263698 h 865664"/>
                <a:gd name="connsiteX195" fmla="*/ 4553544 w 4915338"/>
                <a:gd name="connsiteY195" fmla="*/ 233220 h 865664"/>
                <a:gd name="connsiteX196" fmla="*/ 4566976 w 4915338"/>
                <a:gd name="connsiteY196" fmla="*/ 219132 h 865664"/>
                <a:gd name="connsiteX197" fmla="*/ 4579913 w 4915338"/>
                <a:gd name="connsiteY197" fmla="*/ 233724 h 865664"/>
                <a:gd name="connsiteX198" fmla="*/ 4579913 w 4915338"/>
                <a:gd name="connsiteY198" fmla="*/ 263666 h 865664"/>
                <a:gd name="connsiteX199" fmla="*/ 4596503 w 4915338"/>
                <a:gd name="connsiteY199" fmla="*/ 263666 h 865664"/>
                <a:gd name="connsiteX200" fmla="*/ 4596503 w 4915338"/>
                <a:gd name="connsiteY200" fmla="*/ 231391 h 865664"/>
                <a:gd name="connsiteX201" fmla="*/ 4570278 w 4915338"/>
                <a:gd name="connsiteY201" fmla="*/ 204113 h 865664"/>
                <a:gd name="connsiteX202" fmla="*/ 4570294 w 4915338"/>
                <a:gd name="connsiteY202" fmla="*/ 204160 h 865664"/>
                <a:gd name="connsiteX203" fmla="*/ 4374115 w 4915338"/>
                <a:gd name="connsiteY203" fmla="*/ 174469 h 865664"/>
                <a:gd name="connsiteX204" fmla="*/ 4365740 w 4915338"/>
                <a:gd name="connsiteY204" fmla="*/ 206446 h 865664"/>
                <a:gd name="connsiteX205" fmla="*/ 4357253 w 4915338"/>
                <a:gd name="connsiteY205" fmla="*/ 238547 h 865664"/>
                <a:gd name="connsiteX206" fmla="*/ 4347507 w 4915338"/>
                <a:gd name="connsiteY206" fmla="*/ 207580 h 865664"/>
                <a:gd name="connsiteX207" fmla="*/ 4336595 w 4915338"/>
                <a:gd name="connsiteY207" fmla="*/ 174485 h 865664"/>
                <a:gd name="connsiteX208" fmla="*/ 4324934 w 4915338"/>
                <a:gd name="connsiteY208" fmla="*/ 174485 h 865664"/>
                <a:gd name="connsiteX209" fmla="*/ 4314183 w 4915338"/>
                <a:gd name="connsiteY209" fmla="*/ 207580 h 865664"/>
                <a:gd name="connsiteX210" fmla="*/ 4304930 w 4915338"/>
                <a:gd name="connsiteY210" fmla="*/ 238925 h 865664"/>
                <a:gd name="connsiteX211" fmla="*/ 4297321 w 4915338"/>
                <a:gd name="connsiteY211" fmla="*/ 206572 h 865664"/>
                <a:gd name="connsiteX212" fmla="*/ 4288819 w 4915338"/>
                <a:gd name="connsiteY212" fmla="*/ 174469 h 865664"/>
                <a:gd name="connsiteX213" fmla="*/ 4270330 w 4915338"/>
                <a:gd name="connsiteY213" fmla="*/ 174469 h 865664"/>
                <a:gd name="connsiteX214" fmla="*/ 4297704 w 4915338"/>
                <a:gd name="connsiteY214" fmla="*/ 263682 h 865664"/>
                <a:gd name="connsiteX215" fmla="*/ 4310897 w 4915338"/>
                <a:gd name="connsiteY215" fmla="*/ 263682 h 865664"/>
                <a:gd name="connsiteX216" fmla="*/ 4330534 w 4915338"/>
                <a:gd name="connsiteY216" fmla="*/ 201119 h 865664"/>
                <a:gd name="connsiteX217" fmla="*/ 4350809 w 4915338"/>
                <a:gd name="connsiteY217" fmla="*/ 263682 h 865664"/>
                <a:gd name="connsiteX218" fmla="*/ 4363985 w 4915338"/>
                <a:gd name="connsiteY218" fmla="*/ 263682 h 865664"/>
                <a:gd name="connsiteX219" fmla="*/ 4391487 w 4915338"/>
                <a:gd name="connsiteY219" fmla="*/ 174469 h 865664"/>
                <a:gd name="connsiteX220" fmla="*/ 4374115 w 4915338"/>
                <a:gd name="connsiteY220" fmla="*/ 174469 h 865664"/>
                <a:gd name="connsiteX221" fmla="*/ 4680140 w 4915338"/>
                <a:gd name="connsiteY221" fmla="*/ 263636 h 865664"/>
                <a:gd name="connsiteX222" fmla="*/ 4696746 w 4915338"/>
                <a:gd name="connsiteY222" fmla="*/ 263636 h 865664"/>
                <a:gd name="connsiteX223" fmla="*/ 4696746 w 4915338"/>
                <a:gd name="connsiteY223" fmla="*/ 173083 h 865664"/>
                <a:gd name="connsiteX224" fmla="*/ 4680140 w 4915338"/>
                <a:gd name="connsiteY224" fmla="*/ 173083 h 865664"/>
                <a:gd name="connsiteX225" fmla="*/ 4680140 w 4915338"/>
                <a:gd name="connsiteY225" fmla="*/ 263636 h 865664"/>
                <a:gd name="connsiteX226" fmla="*/ 4492719 w 4915338"/>
                <a:gd name="connsiteY226" fmla="*/ 249736 h 865664"/>
                <a:gd name="connsiteX227" fmla="*/ 4477756 w 4915338"/>
                <a:gd name="connsiteY227" fmla="*/ 234512 h 865664"/>
                <a:gd name="connsiteX228" fmla="*/ 4492719 w 4915338"/>
                <a:gd name="connsiteY228" fmla="*/ 219274 h 865664"/>
                <a:gd name="connsiteX229" fmla="*/ 4507459 w 4915338"/>
                <a:gd name="connsiteY229" fmla="*/ 234504 h 865664"/>
                <a:gd name="connsiteX230" fmla="*/ 4492719 w 4915338"/>
                <a:gd name="connsiteY230" fmla="*/ 249736 h 865664"/>
                <a:gd name="connsiteX231" fmla="*/ 3996592 w 4915338"/>
                <a:gd name="connsiteY231" fmla="*/ 249735 h 865664"/>
                <a:gd name="connsiteX232" fmla="*/ 3981629 w 4915338"/>
                <a:gd name="connsiteY232" fmla="*/ 234522 h 865664"/>
                <a:gd name="connsiteX233" fmla="*/ 3996592 w 4915338"/>
                <a:gd name="connsiteY233" fmla="*/ 219309 h 865664"/>
                <a:gd name="connsiteX234" fmla="*/ 4011539 w 4915338"/>
                <a:gd name="connsiteY234" fmla="*/ 234522 h 865664"/>
                <a:gd name="connsiteX235" fmla="*/ 3996592 w 4915338"/>
                <a:gd name="connsiteY235" fmla="*/ 249735 h 865664"/>
                <a:gd name="connsiteX236" fmla="*/ 4743390 w 4915338"/>
                <a:gd name="connsiteY236" fmla="*/ 249720 h 865664"/>
                <a:gd name="connsiteX237" fmla="*/ 4728427 w 4915338"/>
                <a:gd name="connsiteY237" fmla="*/ 234496 h 865664"/>
                <a:gd name="connsiteX238" fmla="*/ 4743390 w 4915338"/>
                <a:gd name="connsiteY238" fmla="*/ 219258 h 865664"/>
                <a:gd name="connsiteX239" fmla="*/ 4758130 w 4915338"/>
                <a:gd name="connsiteY239" fmla="*/ 234488 h 865664"/>
                <a:gd name="connsiteX240" fmla="*/ 4743390 w 4915338"/>
                <a:gd name="connsiteY240" fmla="*/ 249720 h 865664"/>
                <a:gd name="connsiteX241" fmla="*/ 4639367 w 4915338"/>
                <a:gd name="connsiteY241" fmla="*/ 217319 h 865664"/>
                <a:gd name="connsiteX242" fmla="*/ 4651969 w 4915338"/>
                <a:gd name="connsiteY242" fmla="*/ 228350 h 865664"/>
                <a:gd name="connsiteX243" fmla="*/ 4624771 w 4915338"/>
                <a:gd name="connsiteY243" fmla="*/ 228350 h 865664"/>
                <a:gd name="connsiteX244" fmla="*/ 4639335 w 4915338"/>
                <a:gd name="connsiteY244" fmla="*/ 217319 h 865664"/>
                <a:gd name="connsiteX245" fmla="*/ 4639367 w 4915338"/>
                <a:gd name="connsiteY245" fmla="*/ 217319 h 865664"/>
                <a:gd name="connsiteX246" fmla="*/ 4421285 w 4915338"/>
                <a:gd name="connsiteY246" fmla="*/ 217287 h 865664"/>
                <a:gd name="connsiteX247" fmla="*/ 4433888 w 4915338"/>
                <a:gd name="connsiteY247" fmla="*/ 228319 h 865664"/>
                <a:gd name="connsiteX248" fmla="*/ 4406689 w 4915338"/>
                <a:gd name="connsiteY248" fmla="*/ 228319 h 865664"/>
                <a:gd name="connsiteX249" fmla="*/ 4421253 w 4915338"/>
                <a:gd name="connsiteY249" fmla="*/ 217287 h 865664"/>
                <a:gd name="connsiteX250" fmla="*/ 4421285 w 4915338"/>
                <a:gd name="connsiteY250" fmla="*/ 217287 h 865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4915338" h="865664">
                  <a:moveTo>
                    <a:pt x="3208987" y="865665"/>
                  </a:moveTo>
                  <a:cubicBezTo>
                    <a:pt x="3296453" y="865665"/>
                    <a:pt x="3342698" y="832484"/>
                    <a:pt x="3360804" y="819412"/>
                  </a:cubicBezTo>
                  <a:lnTo>
                    <a:pt x="3315564" y="721878"/>
                  </a:lnTo>
                  <a:cubicBezTo>
                    <a:pt x="3303488" y="728918"/>
                    <a:pt x="3278363" y="747017"/>
                    <a:pt x="3239153" y="747017"/>
                  </a:cubicBezTo>
                  <a:cubicBezTo>
                    <a:pt x="3191903" y="747017"/>
                    <a:pt x="3157717" y="726906"/>
                    <a:pt x="3157717" y="672610"/>
                  </a:cubicBezTo>
                  <a:lnTo>
                    <a:pt x="3157717" y="504691"/>
                  </a:lnTo>
                  <a:lnTo>
                    <a:pt x="3329633" y="504691"/>
                  </a:lnTo>
                  <a:lnTo>
                    <a:pt x="3329633" y="394088"/>
                  </a:lnTo>
                  <a:lnTo>
                    <a:pt x="3157717" y="394088"/>
                  </a:lnTo>
                  <a:lnTo>
                    <a:pt x="3157717" y="235219"/>
                  </a:lnTo>
                  <a:lnTo>
                    <a:pt x="3030052" y="235219"/>
                  </a:lnTo>
                  <a:lnTo>
                    <a:pt x="3030052" y="394088"/>
                  </a:lnTo>
                  <a:lnTo>
                    <a:pt x="2932521" y="394088"/>
                  </a:lnTo>
                  <a:lnTo>
                    <a:pt x="2932521" y="504691"/>
                  </a:lnTo>
                  <a:lnTo>
                    <a:pt x="3026032" y="504691"/>
                  </a:lnTo>
                  <a:lnTo>
                    <a:pt x="3026032" y="685682"/>
                  </a:lnTo>
                  <a:cubicBezTo>
                    <a:pt x="3026032" y="801313"/>
                    <a:pt x="3095392" y="865665"/>
                    <a:pt x="3208987" y="865665"/>
                  </a:cubicBezTo>
                  <a:close/>
                  <a:moveTo>
                    <a:pt x="2732465" y="394088"/>
                  </a:moveTo>
                  <a:lnTo>
                    <a:pt x="2726435" y="438329"/>
                  </a:lnTo>
                  <a:cubicBezTo>
                    <a:pt x="2692250" y="407160"/>
                    <a:pt x="2643995" y="385038"/>
                    <a:pt x="2582675" y="385038"/>
                  </a:cubicBezTo>
                  <a:cubicBezTo>
                    <a:pt x="2454994" y="385038"/>
                    <a:pt x="2357479" y="488604"/>
                    <a:pt x="2357479" y="625351"/>
                  </a:cubicBezTo>
                  <a:cubicBezTo>
                    <a:pt x="2357479" y="762099"/>
                    <a:pt x="2451979" y="865665"/>
                    <a:pt x="2579660" y="865665"/>
                  </a:cubicBezTo>
                  <a:cubicBezTo>
                    <a:pt x="2648031" y="865665"/>
                    <a:pt x="2698296" y="835499"/>
                    <a:pt x="2732465" y="793268"/>
                  </a:cubicBezTo>
                  <a:lnTo>
                    <a:pt x="2737490" y="856615"/>
                  </a:lnTo>
                  <a:lnTo>
                    <a:pt x="2854116" y="856615"/>
                  </a:lnTo>
                  <a:lnTo>
                    <a:pt x="2854116" y="394088"/>
                  </a:lnTo>
                  <a:lnTo>
                    <a:pt x="2732465" y="394088"/>
                  </a:lnTo>
                  <a:close/>
                  <a:moveTo>
                    <a:pt x="3594040" y="865665"/>
                  </a:moveTo>
                  <a:cubicBezTo>
                    <a:pt x="3728740" y="865665"/>
                    <a:pt x="3800125" y="804330"/>
                    <a:pt x="3800125" y="715846"/>
                  </a:cubicBezTo>
                  <a:cubicBezTo>
                    <a:pt x="3800125" y="618312"/>
                    <a:pt x="3720700" y="590158"/>
                    <a:pt x="3645310" y="572061"/>
                  </a:cubicBezTo>
                  <a:cubicBezTo>
                    <a:pt x="3575934" y="555972"/>
                    <a:pt x="3551814" y="547927"/>
                    <a:pt x="3551814" y="524803"/>
                  </a:cubicBezTo>
                  <a:cubicBezTo>
                    <a:pt x="3551814" y="501676"/>
                    <a:pt x="3572919" y="490615"/>
                    <a:pt x="3606099" y="490615"/>
                  </a:cubicBezTo>
                  <a:cubicBezTo>
                    <a:pt x="3657370" y="490615"/>
                    <a:pt x="3706630" y="508714"/>
                    <a:pt x="3747850" y="534857"/>
                  </a:cubicBezTo>
                  <a:lnTo>
                    <a:pt x="3800125" y="437324"/>
                  </a:lnTo>
                  <a:cubicBezTo>
                    <a:pt x="3758905" y="409170"/>
                    <a:pt x="3688540" y="385038"/>
                    <a:pt x="3609115" y="385038"/>
                  </a:cubicBezTo>
                  <a:cubicBezTo>
                    <a:pt x="3492488" y="385038"/>
                    <a:pt x="3416094" y="442351"/>
                    <a:pt x="3416094" y="530835"/>
                  </a:cubicBezTo>
                  <a:cubicBezTo>
                    <a:pt x="3416094" y="622334"/>
                    <a:pt x="3503559" y="655516"/>
                    <a:pt x="3581964" y="674620"/>
                  </a:cubicBezTo>
                  <a:cubicBezTo>
                    <a:pt x="3643284" y="688697"/>
                    <a:pt x="3665409" y="699759"/>
                    <a:pt x="3665409" y="723890"/>
                  </a:cubicBezTo>
                  <a:cubicBezTo>
                    <a:pt x="3665409" y="748022"/>
                    <a:pt x="3645310" y="760087"/>
                    <a:pt x="3607105" y="760087"/>
                  </a:cubicBezTo>
                  <a:cubicBezTo>
                    <a:pt x="3543759" y="760087"/>
                    <a:pt x="3485454" y="735955"/>
                    <a:pt x="3450263" y="709813"/>
                  </a:cubicBezTo>
                  <a:lnTo>
                    <a:pt x="3395978" y="807345"/>
                  </a:lnTo>
                  <a:cubicBezTo>
                    <a:pt x="3444233" y="840526"/>
                    <a:pt x="3513609" y="865665"/>
                    <a:pt x="3594040" y="865665"/>
                  </a:cubicBezTo>
                  <a:close/>
                  <a:moveTo>
                    <a:pt x="2133303" y="865665"/>
                  </a:moveTo>
                  <a:cubicBezTo>
                    <a:pt x="2224773" y="865665"/>
                    <a:pt x="2274033" y="831478"/>
                    <a:pt x="2302189" y="813379"/>
                  </a:cubicBezTo>
                  <a:lnTo>
                    <a:pt x="2249914" y="714841"/>
                  </a:lnTo>
                  <a:cubicBezTo>
                    <a:pt x="2228809" y="728918"/>
                    <a:pt x="2197638" y="746010"/>
                    <a:pt x="2146368" y="746010"/>
                  </a:cubicBezTo>
                  <a:cubicBezTo>
                    <a:pt x="2066943" y="746010"/>
                    <a:pt x="2013662" y="695736"/>
                    <a:pt x="2013662" y="625351"/>
                  </a:cubicBezTo>
                  <a:cubicBezTo>
                    <a:pt x="2013662" y="554967"/>
                    <a:pt x="2067948" y="504691"/>
                    <a:pt x="2148378" y="504691"/>
                  </a:cubicBezTo>
                  <a:cubicBezTo>
                    <a:pt x="2196633" y="504691"/>
                    <a:pt x="2228809" y="521785"/>
                    <a:pt x="2249914" y="535862"/>
                  </a:cubicBezTo>
                  <a:lnTo>
                    <a:pt x="2303194" y="436319"/>
                  </a:lnTo>
                  <a:cubicBezTo>
                    <a:pt x="2276059" y="417214"/>
                    <a:pt x="2224773" y="385038"/>
                    <a:pt x="2133303" y="385038"/>
                  </a:cubicBezTo>
                  <a:cubicBezTo>
                    <a:pt x="1988522" y="385038"/>
                    <a:pt x="1878947" y="490615"/>
                    <a:pt x="1878947" y="625351"/>
                  </a:cubicBezTo>
                  <a:cubicBezTo>
                    <a:pt x="1878947" y="761094"/>
                    <a:pt x="1985507" y="865665"/>
                    <a:pt x="2133303" y="865665"/>
                  </a:cubicBezTo>
                  <a:close/>
                  <a:moveTo>
                    <a:pt x="1005328" y="626357"/>
                  </a:moveTo>
                  <a:cubicBezTo>
                    <a:pt x="1005328" y="487599"/>
                    <a:pt x="914848" y="385038"/>
                    <a:pt x="775107" y="385038"/>
                  </a:cubicBezTo>
                  <a:cubicBezTo>
                    <a:pt x="633357" y="385038"/>
                    <a:pt x="533832" y="490615"/>
                    <a:pt x="533832" y="625351"/>
                  </a:cubicBezTo>
                  <a:cubicBezTo>
                    <a:pt x="533832" y="761094"/>
                    <a:pt x="641397" y="865665"/>
                    <a:pt x="788172" y="865665"/>
                  </a:cubicBezTo>
                  <a:cubicBezTo>
                    <a:pt x="893727" y="865665"/>
                    <a:pt x="951044" y="827456"/>
                    <a:pt x="979183" y="802318"/>
                  </a:cubicBezTo>
                  <a:lnTo>
                    <a:pt x="924898" y="707801"/>
                  </a:lnTo>
                  <a:cubicBezTo>
                    <a:pt x="904798" y="723890"/>
                    <a:pt x="869608" y="755060"/>
                    <a:pt x="802242" y="755060"/>
                  </a:cubicBezTo>
                  <a:cubicBezTo>
                    <a:pt x="729867" y="755060"/>
                    <a:pt x="678597" y="714841"/>
                    <a:pt x="663506" y="661550"/>
                  </a:cubicBezTo>
                  <a:lnTo>
                    <a:pt x="1003318" y="661550"/>
                  </a:lnTo>
                  <a:cubicBezTo>
                    <a:pt x="1003318" y="661550"/>
                    <a:pt x="1005328" y="643451"/>
                    <a:pt x="1005328" y="626357"/>
                  </a:cubicBezTo>
                  <a:close/>
                  <a:moveTo>
                    <a:pt x="1807577" y="626357"/>
                  </a:moveTo>
                  <a:cubicBezTo>
                    <a:pt x="1807577" y="487599"/>
                    <a:pt x="1717097" y="385038"/>
                    <a:pt x="1577356" y="385038"/>
                  </a:cubicBezTo>
                  <a:cubicBezTo>
                    <a:pt x="1435605" y="385038"/>
                    <a:pt x="1336080" y="490615"/>
                    <a:pt x="1336080" y="625351"/>
                  </a:cubicBezTo>
                  <a:cubicBezTo>
                    <a:pt x="1336080" y="761094"/>
                    <a:pt x="1443645" y="865665"/>
                    <a:pt x="1590421" y="865665"/>
                  </a:cubicBezTo>
                  <a:cubicBezTo>
                    <a:pt x="1695976" y="865665"/>
                    <a:pt x="1753292" y="827456"/>
                    <a:pt x="1781431" y="802318"/>
                  </a:cubicBezTo>
                  <a:lnTo>
                    <a:pt x="1727146" y="707801"/>
                  </a:lnTo>
                  <a:cubicBezTo>
                    <a:pt x="1707047" y="723890"/>
                    <a:pt x="1671856" y="755060"/>
                    <a:pt x="1604490" y="755060"/>
                  </a:cubicBezTo>
                  <a:cubicBezTo>
                    <a:pt x="1532116" y="755060"/>
                    <a:pt x="1480846" y="714841"/>
                    <a:pt x="1465755" y="661550"/>
                  </a:cubicBezTo>
                  <a:lnTo>
                    <a:pt x="1805567" y="661550"/>
                  </a:lnTo>
                  <a:cubicBezTo>
                    <a:pt x="1805567" y="661550"/>
                    <a:pt x="1807577" y="643451"/>
                    <a:pt x="1807577" y="626357"/>
                  </a:cubicBezTo>
                  <a:close/>
                  <a:moveTo>
                    <a:pt x="608216" y="149752"/>
                  </a:moveTo>
                  <a:lnTo>
                    <a:pt x="0" y="149752"/>
                  </a:lnTo>
                  <a:lnTo>
                    <a:pt x="0" y="272423"/>
                  </a:lnTo>
                  <a:lnTo>
                    <a:pt x="235246" y="272423"/>
                  </a:lnTo>
                  <a:lnTo>
                    <a:pt x="235246" y="856615"/>
                  </a:lnTo>
                  <a:lnTo>
                    <a:pt x="373975" y="856615"/>
                  </a:lnTo>
                  <a:lnTo>
                    <a:pt x="373975" y="272423"/>
                  </a:lnTo>
                  <a:lnTo>
                    <a:pt x="608216" y="272423"/>
                  </a:lnTo>
                  <a:lnTo>
                    <a:pt x="608216" y="149752"/>
                  </a:lnTo>
                  <a:close/>
                  <a:moveTo>
                    <a:pt x="1103849" y="856615"/>
                  </a:moveTo>
                  <a:lnTo>
                    <a:pt x="1235550" y="856615"/>
                  </a:lnTo>
                  <a:lnTo>
                    <a:pt x="1235550" y="138692"/>
                  </a:lnTo>
                  <a:lnTo>
                    <a:pt x="1103849" y="138692"/>
                  </a:lnTo>
                  <a:lnTo>
                    <a:pt x="1103849" y="856615"/>
                  </a:lnTo>
                  <a:close/>
                  <a:moveTo>
                    <a:pt x="2608820" y="746010"/>
                  </a:moveTo>
                  <a:cubicBezTo>
                    <a:pt x="2541455" y="746010"/>
                    <a:pt x="2490184" y="693724"/>
                    <a:pt x="2490184" y="625351"/>
                  </a:cubicBezTo>
                  <a:cubicBezTo>
                    <a:pt x="2490184" y="555972"/>
                    <a:pt x="2541455" y="504691"/>
                    <a:pt x="2608820" y="504691"/>
                  </a:cubicBezTo>
                  <a:cubicBezTo>
                    <a:pt x="2681195" y="504691"/>
                    <a:pt x="2727440" y="554967"/>
                    <a:pt x="2727440" y="625351"/>
                  </a:cubicBezTo>
                  <a:cubicBezTo>
                    <a:pt x="2728445" y="694731"/>
                    <a:pt x="2681195" y="746010"/>
                    <a:pt x="2608820" y="746010"/>
                  </a:cubicBezTo>
                  <a:close/>
                  <a:moveTo>
                    <a:pt x="780132" y="489609"/>
                  </a:moveTo>
                  <a:cubicBezTo>
                    <a:pt x="832407" y="489609"/>
                    <a:pt x="873628" y="524803"/>
                    <a:pt x="879658" y="577088"/>
                  </a:cubicBezTo>
                  <a:lnTo>
                    <a:pt x="664511" y="577088"/>
                  </a:lnTo>
                  <a:cubicBezTo>
                    <a:pt x="679602" y="519775"/>
                    <a:pt x="722832" y="489609"/>
                    <a:pt x="780132" y="489609"/>
                  </a:cubicBezTo>
                  <a:close/>
                  <a:moveTo>
                    <a:pt x="1582381" y="489609"/>
                  </a:moveTo>
                  <a:cubicBezTo>
                    <a:pt x="1634656" y="489609"/>
                    <a:pt x="1675876" y="524803"/>
                    <a:pt x="1681906" y="577088"/>
                  </a:cubicBezTo>
                  <a:lnTo>
                    <a:pt x="1466776" y="577088"/>
                  </a:lnTo>
                  <a:cubicBezTo>
                    <a:pt x="1481851" y="519775"/>
                    <a:pt x="1525081" y="489609"/>
                    <a:pt x="1582381" y="489609"/>
                  </a:cubicBezTo>
                  <a:close/>
                  <a:moveTo>
                    <a:pt x="4892033" y="201985"/>
                  </a:moveTo>
                  <a:lnTo>
                    <a:pt x="4756615" y="394705"/>
                  </a:lnTo>
                  <a:cubicBezTo>
                    <a:pt x="4754988" y="397059"/>
                    <a:pt x="4753265" y="399343"/>
                    <a:pt x="4751446" y="401561"/>
                  </a:cubicBezTo>
                  <a:cubicBezTo>
                    <a:pt x="4727183" y="431593"/>
                    <a:pt x="4690573" y="449074"/>
                    <a:pt x="4651953" y="449074"/>
                  </a:cubicBezTo>
                  <a:cubicBezTo>
                    <a:pt x="4620703" y="449074"/>
                    <a:pt x="4590489" y="437616"/>
                    <a:pt x="4567103" y="416879"/>
                  </a:cubicBezTo>
                  <a:cubicBezTo>
                    <a:pt x="4558984" y="409677"/>
                    <a:pt x="4551550" y="401639"/>
                    <a:pt x="4543893" y="393965"/>
                  </a:cubicBezTo>
                  <a:lnTo>
                    <a:pt x="4523124" y="373225"/>
                  </a:lnTo>
                  <a:lnTo>
                    <a:pt x="4502306" y="394043"/>
                  </a:lnTo>
                  <a:cubicBezTo>
                    <a:pt x="4494649" y="401719"/>
                    <a:pt x="4487199" y="409803"/>
                    <a:pt x="4479080" y="416957"/>
                  </a:cubicBezTo>
                  <a:cubicBezTo>
                    <a:pt x="4455694" y="437715"/>
                    <a:pt x="4425481" y="449188"/>
                    <a:pt x="4394214" y="449188"/>
                  </a:cubicBezTo>
                  <a:cubicBezTo>
                    <a:pt x="4355594" y="449188"/>
                    <a:pt x="4318984" y="431690"/>
                    <a:pt x="4294737" y="401639"/>
                  </a:cubicBezTo>
                  <a:cubicBezTo>
                    <a:pt x="4292934" y="399418"/>
                    <a:pt x="4291195" y="397132"/>
                    <a:pt x="4289568" y="394785"/>
                  </a:cubicBezTo>
                  <a:lnTo>
                    <a:pt x="4154167" y="202049"/>
                  </a:lnTo>
                  <a:cubicBezTo>
                    <a:pt x="4138741" y="180393"/>
                    <a:pt x="4130462" y="154457"/>
                    <a:pt x="4130462" y="127870"/>
                  </a:cubicBezTo>
                  <a:cubicBezTo>
                    <a:pt x="4130462" y="57723"/>
                    <a:pt x="4188177" y="0"/>
                    <a:pt x="4258302" y="0"/>
                  </a:cubicBezTo>
                  <a:cubicBezTo>
                    <a:pt x="4292360" y="0"/>
                    <a:pt x="4325046" y="13613"/>
                    <a:pt x="4349038" y="37789"/>
                  </a:cubicBezTo>
                  <a:lnTo>
                    <a:pt x="4390896" y="79647"/>
                  </a:lnTo>
                  <a:lnTo>
                    <a:pt x="4421237" y="49262"/>
                  </a:lnTo>
                  <a:lnTo>
                    <a:pt x="4432484" y="38011"/>
                  </a:lnTo>
                  <a:cubicBezTo>
                    <a:pt x="4479463" y="-9184"/>
                    <a:pt x="4555826" y="-12201"/>
                    <a:pt x="4606378" y="31139"/>
                  </a:cubicBezTo>
                  <a:cubicBezTo>
                    <a:pt x="4611418" y="35456"/>
                    <a:pt x="4616029" y="40264"/>
                    <a:pt x="4620719" y="44961"/>
                  </a:cubicBezTo>
                  <a:lnTo>
                    <a:pt x="4655383" y="79631"/>
                  </a:lnTo>
                  <a:lnTo>
                    <a:pt x="4697225" y="37773"/>
                  </a:lnTo>
                  <a:cubicBezTo>
                    <a:pt x="4721185" y="13911"/>
                    <a:pt x="4753664" y="498"/>
                    <a:pt x="4787466" y="498"/>
                  </a:cubicBezTo>
                  <a:cubicBezTo>
                    <a:pt x="4857608" y="498"/>
                    <a:pt x="4915338" y="58229"/>
                    <a:pt x="4915338" y="128385"/>
                  </a:cubicBezTo>
                  <a:cubicBezTo>
                    <a:pt x="4915338" y="154730"/>
                    <a:pt x="4907187" y="180441"/>
                    <a:pt x="4892033" y="201985"/>
                  </a:cubicBezTo>
                  <a:close/>
                  <a:moveTo>
                    <a:pt x="4097617" y="205363"/>
                  </a:moveTo>
                  <a:lnTo>
                    <a:pt x="4080500" y="205363"/>
                  </a:lnTo>
                  <a:lnTo>
                    <a:pt x="4065792" y="244664"/>
                  </a:lnTo>
                  <a:lnTo>
                    <a:pt x="4050845" y="205363"/>
                  </a:lnTo>
                  <a:lnTo>
                    <a:pt x="4032213" y="205363"/>
                  </a:lnTo>
                  <a:lnTo>
                    <a:pt x="4057050" y="263555"/>
                  </a:lnTo>
                  <a:lnTo>
                    <a:pt x="4047288" y="288403"/>
                  </a:lnTo>
                  <a:lnTo>
                    <a:pt x="4063638" y="288403"/>
                  </a:lnTo>
                  <a:lnTo>
                    <a:pt x="4074789" y="261272"/>
                  </a:lnTo>
                  <a:lnTo>
                    <a:pt x="4097617" y="205363"/>
                  </a:lnTo>
                  <a:close/>
                  <a:moveTo>
                    <a:pt x="4746533" y="204113"/>
                  </a:moveTo>
                  <a:cubicBezTo>
                    <a:pt x="4739195" y="203973"/>
                    <a:pt x="4732144" y="206974"/>
                    <a:pt x="4727151" y="212356"/>
                  </a:cubicBezTo>
                  <a:lnTo>
                    <a:pt x="4726529" y="205264"/>
                  </a:lnTo>
                  <a:lnTo>
                    <a:pt x="4712587" y="205264"/>
                  </a:lnTo>
                  <a:lnTo>
                    <a:pt x="4712587" y="288377"/>
                  </a:lnTo>
                  <a:lnTo>
                    <a:pt x="4729193" y="288377"/>
                  </a:lnTo>
                  <a:lnTo>
                    <a:pt x="4729193" y="257206"/>
                  </a:lnTo>
                  <a:cubicBezTo>
                    <a:pt x="4733788" y="262154"/>
                    <a:pt x="4740280" y="264924"/>
                    <a:pt x="4747043" y="264818"/>
                  </a:cubicBezTo>
                  <a:cubicBezTo>
                    <a:pt x="4763139" y="264818"/>
                    <a:pt x="4775055" y="251753"/>
                    <a:pt x="4775055" y="234496"/>
                  </a:cubicBezTo>
                  <a:cubicBezTo>
                    <a:pt x="4775055" y="217241"/>
                    <a:pt x="4762645" y="204160"/>
                    <a:pt x="4746533" y="204160"/>
                  </a:cubicBezTo>
                  <a:lnTo>
                    <a:pt x="4746533" y="204113"/>
                  </a:lnTo>
                  <a:close/>
                  <a:moveTo>
                    <a:pt x="4496404" y="204097"/>
                  </a:moveTo>
                  <a:cubicBezTo>
                    <a:pt x="4489640" y="203989"/>
                    <a:pt x="4483132" y="206757"/>
                    <a:pt x="4478538" y="211710"/>
                  </a:cubicBezTo>
                  <a:lnTo>
                    <a:pt x="4478538" y="173083"/>
                  </a:lnTo>
                  <a:lnTo>
                    <a:pt x="4461931" y="173083"/>
                  </a:lnTo>
                  <a:lnTo>
                    <a:pt x="4461931" y="263698"/>
                  </a:lnTo>
                  <a:lnTo>
                    <a:pt x="4475363" y="263698"/>
                  </a:lnTo>
                  <a:lnTo>
                    <a:pt x="4476001" y="255946"/>
                  </a:lnTo>
                  <a:cubicBezTo>
                    <a:pt x="4480978" y="261722"/>
                    <a:pt x="4488268" y="264983"/>
                    <a:pt x="4495893" y="264833"/>
                  </a:cubicBezTo>
                  <a:cubicBezTo>
                    <a:pt x="4511989" y="264833"/>
                    <a:pt x="4524400" y="251769"/>
                    <a:pt x="4524400" y="234512"/>
                  </a:cubicBezTo>
                  <a:cubicBezTo>
                    <a:pt x="4524400" y="217255"/>
                    <a:pt x="4512483" y="204176"/>
                    <a:pt x="4496404" y="204176"/>
                  </a:cubicBezTo>
                  <a:lnTo>
                    <a:pt x="4496404" y="204097"/>
                  </a:lnTo>
                  <a:close/>
                  <a:moveTo>
                    <a:pt x="4000261" y="204222"/>
                  </a:moveTo>
                  <a:cubicBezTo>
                    <a:pt x="3992540" y="204222"/>
                    <a:pt x="3986574" y="207392"/>
                    <a:pt x="3982394" y="211829"/>
                  </a:cubicBezTo>
                  <a:lnTo>
                    <a:pt x="3982394" y="173163"/>
                  </a:lnTo>
                  <a:lnTo>
                    <a:pt x="3965788" y="173163"/>
                  </a:lnTo>
                  <a:lnTo>
                    <a:pt x="3965788" y="263681"/>
                  </a:lnTo>
                  <a:lnTo>
                    <a:pt x="3979220" y="263681"/>
                  </a:lnTo>
                  <a:lnTo>
                    <a:pt x="3979858" y="255948"/>
                  </a:lnTo>
                  <a:cubicBezTo>
                    <a:pt x="3984420" y="261146"/>
                    <a:pt x="3991008" y="264822"/>
                    <a:pt x="3999750" y="264822"/>
                  </a:cubicBezTo>
                  <a:cubicBezTo>
                    <a:pt x="4015862" y="264822"/>
                    <a:pt x="4028273" y="251764"/>
                    <a:pt x="4028273" y="234522"/>
                  </a:cubicBezTo>
                  <a:cubicBezTo>
                    <a:pt x="4028273" y="217281"/>
                    <a:pt x="4016356" y="204222"/>
                    <a:pt x="4000261" y="204222"/>
                  </a:cubicBezTo>
                  <a:close/>
                  <a:moveTo>
                    <a:pt x="4449632" y="234622"/>
                  </a:moveTo>
                  <a:cubicBezTo>
                    <a:pt x="4449632" y="217099"/>
                    <a:pt x="4438227" y="204160"/>
                    <a:pt x="4420615" y="204160"/>
                  </a:cubicBezTo>
                  <a:cubicBezTo>
                    <a:pt x="4402749" y="204160"/>
                    <a:pt x="4390194" y="217493"/>
                    <a:pt x="4390194" y="234496"/>
                  </a:cubicBezTo>
                  <a:cubicBezTo>
                    <a:pt x="4390194" y="251501"/>
                    <a:pt x="4403770" y="264818"/>
                    <a:pt x="4422258" y="264818"/>
                  </a:cubicBezTo>
                  <a:cubicBezTo>
                    <a:pt x="4435562" y="264818"/>
                    <a:pt x="4442757" y="259995"/>
                    <a:pt x="4446346" y="256828"/>
                  </a:cubicBezTo>
                  <a:lnTo>
                    <a:pt x="4439518" y="244897"/>
                  </a:lnTo>
                  <a:cubicBezTo>
                    <a:pt x="4435307" y="248782"/>
                    <a:pt x="4429788" y="250914"/>
                    <a:pt x="4424061" y="250855"/>
                  </a:cubicBezTo>
                  <a:cubicBezTo>
                    <a:pt x="4414920" y="250855"/>
                    <a:pt x="4408460" y="245781"/>
                    <a:pt x="4406577" y="239067"/>
                  </a:cubicBezTo>
                  <a:lnTo>
                    <a:pt x="4449393" y="239067"/>
                  </a:lnTo>
                  <a:cubicBezTo>
                    <a:pt x="4449393" y="239067"/>
                    <a:pt x="4449648" y="236767"/>
                    <a:pt x="4449648" y="234622"/>
                  </a:cubicBezTo>
                  <a:lnTo>
                    <a:pt x="4449632" y="234622"/>
                  </a:lnTo>
                  <a:close/>
                  <a:moveTo>
                    <a:pt x="4667714" y="234576"/>
                  </a:moveTo>
                  <a:cubicBezTo>
                    <a:pt x="4667714" y="217051"/>
                    <a:pt x="4656308" y="204113"/>
                    <a:pt x="4638697" y="204113"/>
                  </a:cubicBezTo>
                  <a:cubicBezTo>
                    <a:pt x="4620830" y="204113"/>
                    <a:pt x="4608292" y="217445"/>
                    <a:pt x="4608292" y="234450"/>
                  </a:cubicBezTo>
                  <a:cubicBezTo>
                    <a:pt x="4608292" y="251453"/>
                    <a:pt x="4621851" y="264771"/>
                    <a:pt x="4640356" y="264771"/>
                  </a:cubicBezTo>
                  <a:cubicBezTo>
                    <a:pt x="4653644" y="264771"/>
                    <a:pt x="4660838" y="259947"/>
                    <a:pt x="4664427" y="256780"/>
                  </a:cubicBezTo>
                  <a:lnTo>
                    <a:pt x="4657584" y="244851"/>
                  </a:lnTo>
                  <a:cubicBezTo>
                    <a:pt x="4653389" y="248734"/>
                    <a:pt x="4647853" y="250866"/>
                    <a:pt x="4642126" y="250807"/>
                  </a:cubicBezTo>
                  <a:cubicBezTo>
                    <a:pt x="4632986" y="250807"/>
                    <a:pt x="4626541" y="245733"/>
                    <a:pt x="4624643" y="239019"/>
                  </a:cubicBezTo>
                  <a:lnTo>
                    <a:pt x="4667474" y="239019"/>
                  </a:lnTo>
                  <a:cubicBezTo>
                    <a:pt x="4667474" y="239019"/>
                    <a:pt x="4667714" y="236719"/>
                    <a:pt x="4667714" y="234576"/>
                  </a:cubicBezTo>
                  <a:close/>
                  <a:moveTo>
                    <a:pt x="4570294" y="204160"/>
                  </a:moveTo>
                  <a:cubicBezTo>
                    <a:pt x="4562685" y="204160"/>
                    <a:pt x="4557118" y="206824"/>
                    <a:pt x="4553560" y="210463"/>
                  </a:cubicBezTo>
                  <a:lnTo>
                    <a:pt x="4553560" y="173083"/>
                  </a:lnTo>
                  <a:lnTo>
                    <a:pt x="4536938" y="173083"/>
                  </a:lnTo>
                  <a:lnTo>
                    <a:pt x="4536938" y="263698"/>
                  </a:lnTo>
                  <a:lnTo>
                    <a:pt x="4553544" y="263698"/>
                  </a:lnTo>
                  <a:lnTo>
                    <a:pt x="4553544" y="233220"/>
                  </a:lnTo>
                  <a:cubicBezTo>
                    <a:pt x="4553544" y="225482"/>
                    <a:pt x="4558617" y="219132"/>
                    <a:pt x="4566976" y="219132"/>
                  </a:cubicBezTo>
                  <a:cubicBezTo>
                    <a:pt x="4574585" y="219132"/>
                    <a:pt x="4579913" y="224978"/>
                    <a:pt x="4579913" y="233724"/>
                  </a:cubicBezTo>
                  <a:lnTo>
                    <a:pt x="4579913" y="263666"/>
                  </a:lnTo>
                  <a:lnTo>
                    <a:pt x="4596503" y="263666"/>
                  </a:lnTo>
                  <a:lnTo>
                    <a:pt x="4596503" y="231391"/>
                  </a:lnTo>
                  <a:cubicBezTo>
                    <a:pt x="4596503" y="215035"/>
                    <a:pt x="4585736" y="204113"/>
                    <a:pt x="4570278" y="204113"/>
                  </a:cubicBezTo>
                  <a:lnTo>
                    <a:pt x="4570294" y="204160"/>
                  </a:lnTo>
                  <a:close/>
                  <a:moveTo>
                    <a:pt x="4374115" y="174469"/>
                  </a:moveTo>
                  <a:lnTo>
                    <a:pt x="4365740" y="206446"/>
                  </a:lnTo>
                  <a:lnTo>
                    <a:pt x="4357253" y="238547"/>
                  </a:lnTo>
                  <a:lnTo>
                    <a:pt x="4347507" y="207580"/>
                  </a:lnTo>
                  <a:lnTo>
                    <a:pt x="4336595" y="174485"/>
                  </a:lnTo>
                  <a:lnTo>
                    <a:pt x="4324934" y="174485"/>
                  </a:lnTo>
                  <a:lnTo>
                    <a:pt x="4314183" y="207580"/>
                  </a:lnTo>
                  <a:lnTo>
                    <a:pt x="4304930" y="238925"/>
                  </a:lnTo>
                  <a:lnTo>
                    <a:pt x="4297321" y="206572"/>
                  </a:lnTo>
                  <a:lnTo>
                    <a:pt x="4288819" y="174469"/>
                  </a:lnTo>
                  <a:lnTo>
                    <a:pt x="4270330" y="174469"/>
                  </a:lnTo>
                  <a:lnTo>
                    <a:pt x="4297704" y="263682"/>
                  </a:lnTo>
                  <a:lnTo>
                    <a:pt x="4310897" y="263682"/>
                  </a:lnTo>
                  <a:lnTo>
                    <a:pt x="4330534" y="201119"/>
                  </a:lnTo>
                  <a:lnTo>
                    <a:pt x="4350809" y="263682"/>
                  </a:lnTo>
                  <a:lnTo>
                    <a:pt x="4363985" y="263682"/>
                  </a:lnTo>
                  <a:lnTo>
                    <a:pt x="4391487" y="174469"/>
                  </a:lnTo>
                  <a:lnTo>
                    <a:pt x="4374115" y="174469"/>
                  </a:lnTo>
                  <a:close/>
                  <a:moveTo>
                    <a:pt x="4680140" y="263636"/>
                  </a:moveTo>
                  <a:lnTo>
                    <a:pt x="4696746" y="263636"/>
                  </a:lnTo>
                  <a:lnTo>
                    <a:pt x="4696746" y="173083"/>
                  </a:lnTo>
                  <a:lnTo>
                    <a:pt x="4680140" y="173083"/>
                  </a:lnTo>
                  <a:lnTo>
                    <a:pt x="4680140" y="263636"/>
                  </a:lnTo>
                  <a:close/>
                  <a:moveTo>
                    <a:pt x="4492719" y="249736"/>
                  </a:moveTo>
                  <a:cubicBezTo>
                    <a:pt x="4483594" y="249736"/>
                    <a:pt x="4477756" y="243433"/>
                    <a:pt x="4477756" y="234512"/>
                  </a:cubicBezTo>
                  <a:cubicBezTo>
                    <a:pt x="4477756" y="225593"/>
                    <a:pt x="4483594" y="219274"/>
                    <a:pt x="4492719" y="219274"/>
                  </a:cubicBezTo>
                  <a:cubicBezTo>
                    <a:pt x="4500887" y="219537"/>
                    <a:pt x="4507459" y="226329"/>
                    <a:pt x="4507459" y="234504"/>
                  </a:cubicBezTo>
                  <a:cubicBezTo>
                    <a:pt x="4507459" y="242679"/>
                    <a:pt x="4500887" y="249473"/>
                    <a:pt x="4492719" y="249736"/>
                  </a:cubicBezTo>
                  <a:close/>
                  <a:moveTo>
                    <a:pt x="3996592" y="249735"/>
                  </a:moveTo>
                  <a:cubicBezTo>
                    <a:pt x="3987467" y="249735"/>
                    <a:pt x="3981629" y="243396"/>
                    <a:pt x="3981629" y="234522"/>
                  </a:cubicBezTo>
                  <a:cubicBezTo>
                    <a:pt x="3981629" y="225901"/>
                    <a:pt x="3987467" y="219309"/>
                    <a:pt x="3996592" y="219309"/>
                  </a:cubicBezTo>
                  <a:cubicBezTo>
                    <a:pt x="4005078" y="219309"/>
                    <a:pt x="4011539" y="225901"/>
                    <a:pt x="4011539" y="234522"/>
                  </a:cubicBezTo>
                  <a:cubicBezTo>
                    <a:pt x="4011539" y="243270"/>
                    <a:pt x="4005078" y="249735"/>
                    <a:pt x="3996592" y="249735"/>
                  </a:cubicBezTo>
                  <a:close/>
                  <a:moveTo>
                    <a:pt x="4743390" y="249720"/>
                  </a:moveTo>
                  <a:cubicBezTo>
                    <a:pt x="4734266" y="249720"/>
                    <a:pt x="4728427" y="243117"/>
                    <a:pt x="4728427" y="234496"/>
                  </a:cubicBezTo>
                  <a:cubicBezTo>
                    <a:pt x="4728427" y="225608"/>
                    <a:pt x="4734266" y="219258"/>
                    <a:pt x="4743390" y="219258"/>
                  </a:cubicBezTo>
                  <a:cubicBezTo>
                    <a:pt x="4751558" y="219521"/>
                    <a:pt x="4758130" y="226313"/>
                    <a:pt x="4758130" y="234488"/>
                  </a:cubicBezTo>
                  <a:cubicBezTo>
                    <a:pt x="4758130" y="242664"/>
                    <a:pt x="4751558" y="249457"/>
                    <a:pt x="4743390" y="249720"/>
                  </a:cubicBezTo>
                  <a:close/>
                  <a:moveTo>
                    <a:pt x="4639367" y="217319"/>
                  </a:moveTo>
                  <a:cubicBezTo>
                    <a:pt x="4645779" y="217082"/>
                    <a:pt x="4651347" y="221953"/>
                    <a:pt x="4651969" y="228350"/>
                  </a:cubicBezTo>
                  <a:lnTo>
                    <a:pt x="4624771" y="228350"/>
                  </a:lnTo>
                  <a:cubicBezTo>
                    <a:pt x="4626653" y="221117"/>
                    <a:pt x="4632108" y="217319"/>
                    <a:pt x="4639335" y="217319"/>
                  </a:cubicBezTo>
                  <a:lnTo>
                    <a:pt x="4639367" y="217319"/>
                  </a:lnTo>
                  <a:close/>
                  <a:moveTo>
                    <a:pt x="4421285" y="217287"/>
                  </a:moveTo>
                  <a:cubicBezTo>
                    <a:pt x="4427714" y="217059"/>
                    <a:pt x="4433265" y="221925"/>
                    <a:pt x="4433888" y="228319"/>
                  </a:cubicBezTo>
                  <a:lnTo>
                    <a:pt x="4406689" y="228319"/>
                  </a:lnTo>
                  <a:cubicBezTo>
                    <a:pt x="4408571" y="221086"/>
                    <a:pt x="4414027" y="217287"/>
                    <a:pt x="4421253" y="217287"/>
                  </a:cubicBezTo>
                  <a:lnTo>
                    <a:pt x="4421285" y="217287"/>
                  </a:lnTo>
                  <a:close/>
                </a:path>
              </a:pathLst>
            </a:custGeom>
            <a:solidFill>
              <a:schemeClr val="bg1"/>
            </a:solidFill>
            <a:ln w="1593" cap="flat">
              <a:noFill/>
              <a:prstDash val="solid"/>
              <a:round/>
            </a:ln>
          </p:spPr>
          <p:txBody>
            <a:bodyPr rtlCol="0" anchor="ctr"/>
            <a:lstStyle/>
            <a:p>
              <a:endParaRPr lang="en-GB" sz="1800"/>
            </a:p>
          </p:txBody>
        </p:sp>
        <p:sp>
          <p:nvSpPr>
            <p:cNvPr id="20" name="Vrije vorm 19">
              <a:extLst>
                <a:ext uri="{FF2B5EF4-FFF2-40B4-BE49-F238E27FC236}">
                  <a16:creationId xmlns:a16="http://schemas.microsoft.com/office/drawing/2014/main" id="{573CEAFD-41BF-1E41-9283-7836F6A2D708}"/>
                </a:ext>
              </a:extLst>
            </p:cNvPr>
            <p:cNvSpPr/>
            <p:nvPr/>
          </p:nvSpPr>
          <p:spPr>
            <a:xfrm>
              <a:off x="5004245" y="2602042"/>
              <a:ext cx="989247" cy="909183"/>
            </a:xfrm>
            <a:custGeom>
              <a:avLst/>
              <a:gdLst>
                <a:gd name="connsiteX0" fmla="*/ 464602 w 989247"/>
                <a:gd name="connsiteY0" fmla="*/ 909183 h 909183"/>
                <a:gd name="connsiteX1" fmla="*/ 13170 w 989247"/>
                <a:gd name="connsiteY1" fmla="*/ 499538 h 909183"/>
                <a:gd name="connsiteX2" fmla="*/ 13170 w 989247"/>
                <a:gd name="connsiteY2" fmla="*/ 499536 h 909183"/>
                <a:gd name="connsiteX3" fmla="*/ 0 w 989247"/>
                <a:gd name="connsiteY3" fmla="*/ 471537 h 909183"/>
                <a:gd name="connsiteX4" fmla="*/ 0 w 989247"/>
                <a:gd name="connsiteY4" fmla="*/ 329239 h 909183"/>
                <a:gd name="connsiteX5" fmla="*/ 36353 w 989247"/>
                <a:gd name="connsiteY5" fmla="*/ 292878 h 909183"/>
                <a:gd name="connsiteX6" fmla="*/ 60084 w 989247"/>
                <a:gd name="connsiteY6" fmla="*/ 301701 h 909183"/>
                <a:gd name="connsiteX7" fmla="*/ 62413 w 989247"/>
                <a:gd name="connsiteY7" fmla="*/ 303897 h 909183"/>
                <a:gd name="connsiteX8" fmla="*/ 145416 w 989247"/>
                <a:gd name="connsiteY8" fmla="*/ 382144 h 909183"/>
                <a:gd name="connsiteX9" fmla="*/ 145416 w 989247"/>
                <a:gd name="connsiteY9" fmla="*/ 212027 h 909183"/>
                <a:gd name="connsiteX10" fmla="*/ 181770 w 989247"/>
                <a:gd name="connsiteY10" fmla="*/ 175668 h 909183"/>
                <a:gd name="connsiteX11" fmla="*/ 207386 w 989247"/>
                <a:gd name="connsiteY11" fmla="*/ 186238 h 909183"/>
                <a:gd name="connsiteX12" fmla="*/ 207386 w 989247"/>
                <a:gd name="connsiteY12" fmla="*/ 186236 h 909183"/>
                <a:gd name="connsiteX13" fmla="*/ 290831 w 989247"/>
                <a:gd name="connsiteY13" fmla="*/ 264908 h 909183"/>
                <a:gd name="connsiteX14" fmla="*/ 290831 w 989247"/>
                <a:gd name="connsiteY14" fmla="*/ 36359 h 909183"/>
                <a:gd name="connsiteX15" fmla="*/ 327186 w 989247"/>
                <a:gd name="connsiteY15" fmla="*/ 0 h 909183"/>
                <a:gd name="connsiteX16" fmla="*/ 351834 w 989247"/>
                <a:gd name="connsiteY16" fmla="*/ 9643 h 909183"/>
                <a:gd name="connsiteX17" fmla="*/ 352347 w 989247"/>
                <a:gd name="connsiteY17" fmla="*/ 10127 h 909183"/>
                <a:gd name="connsiteX18" fmla="*/ 727079 w 989247"/>
                <a:gd name="connsiteY18" fmla="*/ 363427 h 909183"/>
                <a:gd name="connsiteX19" fmla="*/ 727079 w 989247"/>
                <a:gd name="connsiteY19" fmla="*/ 329239 h 909183"/>
                <a:gd name="connsiteX20" fmla="*/ 763434 w 989247"/>
                <a:gd name="connsiteY20" fmla="*/ 292878 h 909183"/>
                <a:gd name="connsiteX21" fmla="*/ 787164 w 989247"/>
                <a:gd name="connsiteY21" fmla="*/ 301701 h 909183"/>
                <a:gd name="connsiteX22" fmla="*/ 789493 w 989247"/>
                <a:gd name="connsiteY22" fmla="*/ 303897 h 909183"/>
                <a:gd name="connsiteX23" fmla="*/ 989247 w 989247"/>
                <a:gd name="connsiteY23" fmla="*/ 496776 h 909183"/>
                <a:gd name="connsiteX24" fmla="*/ 989247 w 989247"/>
                <a:gd name="connsiteY24" fmla="*/ 613366 h 909183"/>
                <a:gd name="connsiteX25" fmla="*/ 693506 w 989247"/>
                <a:gd name="connsiteY25" fmla="*/ 909158 h 909183"/>
                <a:gd name="connsiteX26" fmla="*/ 464630 w 989247"/>
                <a:gd name="connsiteY26" fmla="*/ 909158 h 909183"/>
                <a:gd name="connsiteX27" fmla="*/ 464602 w 989247"/>
                <a:gd name="connsiteY27" fmla="*/ 909183 h 90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89247" h="909183">
                  <a:moveTo>
                    <a:pt x="464602" y="909183"/>
                  </a:moveTo>
                  <a:lnTo>
                    <a:pt x="13170" y="499538"/>
                  </a:lnTo>
                  <a:lnTo>
                    <a:pt x="13170" y="499536"/>
                  </a:lnTo>
                  <a:cubicBezTo>
                    <a:pt x="5127" y="492866"/>
                    <a:pt x="0" y="482797"/>
                    <a:pt x="0" y="471537"/>
                  </a:cubicBezTo>
                  <a:lnTo>
                    <a:pt x="0" y="329239"/>
                  </a:lnTo>
                  <a:cubicBezTo>
                    <a:pt x="0" y="309171"/>
                    <a:pt x="16289" y="292878"/>
                    <a:pt x="36353" y="292878"/>
                  </a:cubicBezTo>
                  <a:cubicBezTo>
                    <a:pt x="45419" y="292878"/>
                    <a:pt x="53714" y="296205"/>
                    <a:pt x="60084" y="301701"/>
                  </a:cubicBezTo>
                  <a:cubicBezTo>
                    <a:pt x="60892" y="302398"/>
                    <a:pt x="61669" y="303132"/>
                    <a:pt x="62413" y="303897"/>
                  </a:cubicBezTo>
                  <a:lnTo>
                    <a:pt x="145416" y="382144"/>
                  </a:lnTo>
                  <a:lnTo>
                    <a:pt x="145416" y="212027"/>
                  </a:lnTo>
                  <a:cubicBezTo>
                    <a:pt x="145416" y="191961"/>
                    <a:pt x="161705" y="175668"/>
                    <a:pt x="181770" y="175668"/>
                  </a:cubicBezTo>
                  <a:cubicBezTo>
                    <a:pt x="191757" y="175668"/>
                    <a:pt x="200810" y="179706"/>
                    <a:pt x="207386" y="186238"/>
                  </a:cubicBezTo>
                  <a:lnTo>
                    <a:pt x="207386" y="186236"/>
                  </a:lnTo>
                  <a:lnTo>
                    <a:pt x="290831" y="264908"/>
                  </a:lnTo>
                  <a:lnTo>
                    <a:pt x="290831" y="36359"/>
                  </a:lnTo>
                  <a:cubicBezTo>
                    <a:pt x="290831" y="16291"/>
                    <a:pt x="307122" y="0"/>
                    <a:pt x="327186" y="0"/>
                  </a:cubicBezTo>
                  <a:cubicBezTo>
                    <a:pt x="336694" y="0"/>
                    <a:pt x="345356" y="3658"/>
                    <a:pt x="351834" y="9643"/>
                  </a:cubicBezTo>
                  <a:lnTo>
                    <a:pt x="352347" y="10127"/>
                  </a:lnTo>
                  <a:lnTo>
                    <a:pt x="727079" y="363427"/>
                  </a:lnTo>
                  <a:lnTo>
                    <a:pt x="727079" y="329239"/>
                  </a:lnTo>
                  <a:cubicBezTo>
                    <a:pt x="727079" y="309171"/>
                    <a:pt x="743369" y="292878"/>
                    <a:pt x="763434" y="292878"/>
                  </a:cubicBezTo>
                  <a:cubicBezTo>
                    <a:pt x="772499" y="292878"/>
                    <a:pt x="780793" y="296205"/>
                    <a:pt x="787164" y="301701"/>
                  </a:cubicBezTo>
                  <a:cubicBezTo>
                    <a:pt x="787971" y="302398"/>
                    <a:pt x="788750" y="303132"/>
                    <a:pt x="789493" y="303897"/>
                  </a:cubicBezTo>
                  <a:lnTo>
                    <a:pt x="989247" y="496776"/>
                  </a:lnTo>
                  <a:lnTo>
                    <a:pt x="989247" y="613366"/>
                  </a:lnTo>
                  <a:cubicBezTo>
                    <a:pt x="989247" y="776619"/>
                    <a:pt x="856730" y="909158"/>
                    <a:pt x="693506" y="909158"/>
                  </a:cubicBezTo>
                  <a:lnTo>
                    <a:pt x="464630" y="909158"/>
                  </a:lnTo>
                  <a:lnTo>
                    <a:pt x="464602" y="909183"/>
                  </a:lnTo>
                  <a:close/>
                </a:path>
              </a:pathLst>
            </a:custGeom>
            <a:solidFill>
              <a:srgbClr val="0C6B6C"/>
            </a:solidFill>
            <a:ln w="1593" cap="flat">
              <a:noFill/>
              <a:prstDash val="solid"/>
              <a:round/>
            </a:ln>
          </p:spPr>
          <p:txBody>
            <a:bodyPr rtlCol="0" anchor="ctr"/>
            <a:lstStyle/>
            <a:p>
              <a:endParaRPr lang="en-GB" sz="1800"/>
            </a:p>
          </p:txBody>
        </p:sp>
        <p:sp>
          <p:nvSpPr>
            <p:cNvPr id="21" name="Vrije vorm 20">
              <a:extLst>
                <a:ext uri="{FF2B5EF4-FFF2-40B4-BE49-F238E27FC236}">
                  <a16:creationId xmlns:a16="http://schemas.microsoft.com/office/drawing/2014/main" id="{A63D44A4-D6B2-5C44-ADFF-CA4BEBE67860}"/>
                </a:ext>
              </a:extLst>
            </p:cNvPr>
            <p:cNvSpPr/>
            <p:nvPr/>
          </p:nvSpPr>
          <p:spPr>
            <a:xfrm>
              <a:off x="5004245" y="2602042"/>
              <a:ext cx="799786" cy="800776"/>
            </a:xfrm>
            <a:custGeom>
              <a:avLst/>
              <a:gdLst>
                <a:gd name="connsiteX0" fmla="*/ 508956 w 799786"/>
                <a:gd name="connsiteY0" fmla="*/ 270781 h 800776"/>
                <a:gd name="connsiteX1" fmla="*/ 472601 w 799786"/>
                <a:gd name="connsiteY1" fmla="*/ 234421 h 800776"/>
                <a:gd name="connsiteX2" fmla="*/ 436248 w 799786"/>
                <a:gd name="connsiteY2" fmla="*/ 270781 h 800776"/>
                <a:gd name="connsiteX3" fmla="*/ 436248 w 799786"/>
                <a:gd name="connsiteY3" fmla="*/ 764417 h 800776"/>
                <a:gd name="connsiteX4" fmla="*/ 472601 w 799786"/>
                <a:gd name="connsiteY4" fmla="*/ 800777 h 800776"/>
                <a:gd name="connsiteX5" fmla="*/ 508956 w 799786"/>
                <a:gd name="connsiteY5" fmla="*/ 764417 h 800776"/>
                <a:gd name="connsiteX6" fmla="*/ 508956 w 799786"/>
                <a:gd name="connsiteY6" fmla="*/ 270781 h 800776"/>
                <a:gd name="connsiteX7" fmla="*/ 654372 w 799786"/>
                <a:gd name="connsiteY7" fmla="*/ 388288 h 800776"/>
                <a:gd name="connsiteX8" fmla="*/ 618017 w 799786"/>
                <a:gd name="connsiteY8" fmla="*/ 351929 h 800776"/>
                <a:gd name="connsiteX9" fmla="*/ 581664 w 799786"/>
                <a:gd name="connsiteY9" fmla="*/ 388288 h 800776"/>
                <a:gd name="connsiteX10" fmla="*/ 581664 w 799786"/>
                <a:gd name="connsiteY10" fmla="*/ 588383 h 800776"/>
                <a:gd name="connsiteX11" fmla="*/ 618017 w 799786"/>
                <a:gd name="connsiteY11" fmla="*/ 624742 h 800776"/>
                <a:gd name="connsiteX12" fmla="*/ 654372 w 799786"/>
                <a:gd name="connsiteY12" fmla="*/ 588383 h 800776"/>
                <a:gd name="connsiteX13" fmla="*/ 654372 w 799786"/>
                <a:gd name="connsiteY13" fmla="*/ 388288 h 800776"/>
                <a:gd name="connsiteX14" fmla="*/ 363539 w 799786"/>
                <a:gd name="connsiteY14" fmla="*/ 36359 h 800776"/>
                <a:gd name="connsiteX15" fmla="*/ 327186 w 799786"/>
                <a:gd name="connsiteY15" fmla="*/ 0 h 800776"/>
                <a:gd name="connsiteX16" fmla="*/ 290831 w 799786"/>
                <a:gd name="connsiteY16" fmla="*/ 36359 h 800776"/>
                <a:gd name="connsiteX17" fmla="*/ 290831 w 799786"/>
                <a:gd name="connsiteY17" fmla="*/ 529996 h 800776"/>
                <a:gd name="connsiteX18" fmla="*/ 327186 w 799786"/>
                <a:gd name="connsiteY18" fmla="*/ 566355 h 800776"/>
                <a:gd name="connsiteX19" fmla="*/ 363539 w 799786"/>
                <a:gd name="connsiteY19" fmla="*/ 529996 h 800776"/>
                <a:gd name="connsiteX20" fmla="*/ 363539 w 799786"/>
                <a:gd name="connsiteY20" fmla="*/ 36359 h 800776"/>
                <a:gd name="connsiteX21" fmla="*/ 72708 w 799786"/>
                <a:gd name="connsiteY21" fmla="*/ 329239 h 800776"/>
                <a:gd name="connsiteX22" fmla="*/ 36353 w 799786"/>
                <a:gd name="connsiteY22" fmla="*/ 292878 h 800776"/>
                <a:gd name="connsiteX23" fmla="*/ 0 w 799786"/>
                <a:gd name="connsiteY23" fmla="*/ 329239 h 800776"/>
                <a:gd name="connsiteX24" fmla="*/ 0 w 799786"/>
                <a:gd name="connsiteY24" fmla="*/ 471537 h 800776"/>
                <a:gd name="connsiteX25" fmla="*/ 36353 w 799786"/>
                <a:gd name="connsiteY25" fmla="*/ 507898 h 800776"/>
                <a:gd name="connsiteX26" fmla="*/ 72708 w 799786"/>
                <a:gd name="connsiteY26" fmla="*/ 471537 h 800776"/>
                <a:gd name="connsiteX27" fmla="*/ 72708 w 799786"/>
                <a:gd name="connsiteY27" fmla="*/ 329239 h 800776"/>
                <a:gd name="connsiteX28" fmla="*/ 799787 w 799786"/>
                <a:gd name="connsiteY28" fmla="*/ 329239 h 800776"/>
                <a:gd name="connsiteX29" fmla="*/ 763434 w 799786"/>
                <a:gd name="connsiteY29" fmla="*/ 292878 h 800776"/>
                <a:gd name="connsiteX30" fmla="*/ 727079 w 799786"/>
                <a:gd name="connsiteY30" fmla="*/ 329239 h 800776"/>
                <a:gd name="connsiteX31" fmla="*/ 727079 w 799786"/>
                <a:gd name="connsiteY31" fmla="*/ 471537 h 800776"/>
                <a:gd name="connsiteX32" fmla="*/ 763434 w 799786"/>
                <a:gd name="connsiteY32" fmla="*/ 507898 h 800776"/>
                <a:gd name="connsiteX33" fmla="*/ 799787 w 799786"/>
                <a:gd name="connsiteY33" fmla="*/ 471537 h 800776"/>
                <a:gd name="connsiteX34" fmla="*/ 799787 w 799786"/>
                <a:gd name="connsiteY34" fmla="*/ 329239 h 800776"/>
                <a:gd name="connsiteX35" fmla="*/ 218123 w 799786"/>
                <a:gd name="connsiteY35" fmla="*/ 212027 h 800776"/>
                <a:gd name="connsiteX36" fmla="*/ 181770 w 799786"/>
                <a:gd name="connsiteY36" fmla="*/ 175668 h 800776"/>
                <a:gd name="connsiteX37" fmla="*/ 145416 w 799786"/>
                <a:gd name="connsiteY37" fmla="*/ 212027 h 800776"/>
                <a:gd name="connsiteX38" fmla="*/ 145416 w 799786"/>
                <a:gd name="connsiteY38" fmla="*/ 413080 h 800776"/>
                <a:gd name="connsiteX39" fmla="*/ 181770 w 799786"/>
                <a:gd name="connsiteY39" fmla="*/ 449441 h 800776"/>
                <a:gd name="connsiteX40" fmla="*/ 218123 w 799786"/>
                <a:gd name="connsiteY40" fmla="*/ 413080 h 800776"/>
                <a:gd name="connsiteX41" fmla="*/ 218123 w 799786"/>
                <a:gd name="connsiteY41" fmla="*/ 212027 h 800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99786" h="800776">
                  <a:moveTo>
                    <a:pt x="508956" y="270781"/>
                  </a:moveTo>
                  <a:cubicBezTo>
                    <a:pt x="508956" y="250714"/>
                    <a:pt x="492665" y="234421"/>
                    <a:pt x="472601" y="234421"/>
                  </a:cubicBezTo>
                  <a:cubicBezTo>
                    <a:pt x="452538" y="234421"/>
                    <a:pt x="436248" y="250714"/>
                    <a:pt x="436248" y="270781"/>
                  </a:cubicBezTo>
                  <a:lnTo>
                    <a:pt x="436248" y="764417"/>
                  </a:lnTo>
                  <a:cubicBezTo>
                    <a:pt x="436248" y="784485"/>
                    <a:pt x="452538" y="800777"/>
                    <a:pt x="472601" y="800777"/>
                  </a:cubicBezTo>
                  <a:cubicBezTo>
                    <a:pt x="492665" y="800777"/>
                    <a:pt x="508956" y="784485"/>
                    <a:pt x="508956" y="764417"/>
                  </a:cubicBezTo>
                  <a:lnTo>
                    <a:pt x="508956" y="270781"/>
                  </a:lnTo>
                  <a:close/>
                  <a:moveTo>
                    <a:pt x="654372" y="388288"/>
                  </a:moveTo>
                  <a:cubicBezTo>
                    <a:pt x="654372" y="368222"/>
                    <a:pt x="638082" y="351929"/>
                    <a:pt x="618017" y="351929"/>
                  </a:cubicBezTo>
                  <a:cubicBezTo>
                    <a:pt x="597953" y="351929"/>
                    <a:pt x="581664" y="368222"/>
                    <a:pt x="581664" y="388288"/>
                  </a:cubicBezTo>
                  <a:lnTo>
                    <a:pt x="581664" y="588383"/>
                  </a:lnTo>
                  <a:cubicBezTo>
                    <a:pt x="581664" y="608451"/>
                    <a:pt x="597953" y="624742"/>
                    <a:pt x="618017" y="624742"/>
                  </a:cubicBezTo>
                  <a:cubicBezTo>
                    <a:pt x="638082" y="624742"/>
                    <a:pt x="654372" y="608451"/>
                    <a:pt x="654372" y="588383"/>
                  </a:cubicBezTo>
                  <a:lnTo>
                    <a:pt x="654372" y="388288"/>
                  </a:lnTo>
                  <a:close/>
                  <a:moveTo>
                    <a:pt x="363539" y="36359"/>
                  </a:moveTo>
                  <a:cubicBezTo>
                    <a:pt x="363539" y="16291"/>
                    <a:pt x="347251" y="0"/>
                    <a:pt x="327186" y="0"/>
                  </a:cubicBezTo>
                  <a:cubicBezTo>
                    <a:pt x="307122" y="0"/>
                    <a:pt x="290831" y="16291"/>
                    <a:pt x="290831" y="36359"/>
                  </a:cubicBezTo>
                  <a:lnTo>
                    <a:pt x="290831" y="529996"/>
                  </a:lnTo>
                  <a:cubicBezTo>
                    <a:pt x="290831" y="550062"/>
                    <a:pt x="307122" y="566355"/>
                    <a:pt x="327186" y="566355"/>
                  </a:cubicBezTo>
                  <a:cubicBezTo>
                    <a:pt x="347251" y="566355"/>
                    <a:pt x="363539" y="550062"/>
                    <a:pt x="363539" y="529996"/>
                  </a:cubicBezTo>
                  <a:lnTo>
                    <a:pt x="363539" y="36359"/>
                  </a:lnTo>
                  <a:close/>
                  <a:moveTo>
                    <a:pt x="72708" y="329239"/>
                  </a:moveTo>
                  <a:cubicBezTo>
                    <a:pt x="72708" y="309171"/>
                    <a:pt x="56418" y="292878"/>
                    <a:pt x="36353" y="292878"/>
                  </a:cubicBezTo>
                  <a:cubicBezTo>
                    <a:pt x="16289" y="292878"/>
                    <a:pt x="0" y="309171"/>
                    <a:pt x="0" y="329239"/>
                  </a:cubicBezTo>
                  <a:lnTo>
                    <a:pt x="0" y="471537"/>
                  </a:lnTo>
                  <a:cubicBezTo>
                    <a:pt x="0" y="491605"/>
                    <a:pt x="16289" y="507898"/>
                    <a:pt x="36353" y="507898"/>
                  </a:cubicBezTo>
                  <a:cubicBezTo>
                    <a:pt x="56418" y="507898"/>
                    <a:pt x="72708" y="491605"/>
                    <a:pt x="72708" y="471537"/>
                  </a:cubicBezTo>
                  <a:lnTo>
                    <a:pt x="72708" y="329239"/>
                  </a:lnTo>
                  <a:close/>
                  <a:moveTo>
                    <a:pt x="799787" y="329239"/>
                  </a:moveTo>
                  <a:cubicBezTo>
                    <a:pt x="799787" y="309171"/>
                    <a:pt x="783498" y="292878"/>
                    <a:pt x="763434" y="292878"/>
                  </a:cubicBezTo>
                  <a:cubicBezTo>
                    <a:pt x="743369" y="292878"/>
                    <a:pt x="727079" y="309171"/>
                    <a:pt x="727079" y="329239"/>
                  </a:cubicBezTo>
                  <a:lnTo>
                    <a:pt x="727079" y="471537"/>
                  </a:lnTo>
                  <a:cubicBezTo>
                    <a:pt x="727079" y="491605"/>
                    <a:pt x="743369" y="507898"/>
                    <a:pt x="763434" y="507898"/>
                  </a:cubicBezTo>
                  <a:cubicBezTo>
                    <a:pt x="783498" y="507898"/>
                    <a:pt x="799787" y="491605"/>
                    <a:pt x="799787" y="471537"/>
                  </a:cubicBezTo>
                  <a:lnTo>
                    <a:pt x="799787" y="329239"/>
                  </a:lnTo>
                  <a:close/>
                  <a:moveTo>
                    <a:pt x="218123" y="212027"/>
                  </a:moveTo>
                  <a:cubicBezTo>
                    <a:pt x="218123" y="191961"/>
                    <a:pt x="201834" y="175668"/>
                    <a:pt x="181770" y="175668"/>
                  </a:cubicBezTo>
                  <a:cubicBezTo>
                    <a:pt x="161705" y="175668"/>
                    <a:pt x="145416" y="191961"/>
                    <a:pt x="145416" y="212027"/>
                  </a:cubicBezTo>
                  <a:lnTo>
                    <a:pt x="145416" y="413080"/>
                  </a:lnTo>
                  <a:cubicBezTo>
                    <a:pt x="145416" y="433148"/>
                    <a:pt x="161705" y="449441"/>
                    <a:pt x="181770" y="449441"/>
                  </a:cubicBezTo>
                  <a:cubicBezTo>
                    <a:pt x="201834" y="449441"/>
                    <a:pt x="218123" y="433148"/>
                    <a:pt x="218123" y="413080"/>
                  </a:cubicBezTo>
                  <a:lnTo>
                    <a:pt x="218123" y="212027"/>
                  </a:lnTo>
                  <a:close/>
                </a:path>
              </a:pathLst>
            </a:custGeom>
            <a:solidFill>
              <a:srgbClr val="FFFFFF"/>
            </a:solidFill>
            <a:ln w="1593" cap="flat">
              <a:noFill/>
              <a:prstDash val="solid"/>
              <a:round/>
            </a:ln>
          </p:spPr>
          <p:txBody>
            <a:bodyPr rtlCol="0" anchor="ctr"/>
            <a:lstStyle/>
            <a:p>
              <a:endParaRPr lang="en-GB" sz="1800"/>
            </a:p>
          </p:txBody>
        </p:sp>
      </p:grpSp>
    </p:spTree>
    <p:extLst>
      <p:ext uri="{BB962C8B-B14F-4D97-AF65-F5344CB8AC3E}">
        <p14:creationId xmlns:p14="http://schemas.microsoft.com/office/powerpoint/2010/main" val="2857978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18021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60" r:id="rId4"/>
    <p:sldLayoutId id="2147483654" r:id="rId5"/>
    <p:sldLayoutId id="2147483661" r:id="rId6"/>
    <p:sldLayoutId id="2147483658" r:id="rId7"/>
    <p:sldLayoutId id="2147483659" r:id="rId8"/>
    <p:sldLayoutId id="2147483662" r:id="rId9"/>
    <p:sldLayoutId id="2147483663" r:id="rId10"/>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tiff"/><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ebservices.cls.ru.nl/eng_ASR" TargetMode="External"/><Relationship Id="rId2" Type="http://schemas.openxmlformats.org/officeDocument/2006/relationships/hyperlink" Target="https://webservices-lst.science.ru.nl/register/" TargetMode="Externa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hyperlink" Target="https://webservices.cls.ru.nl/oralhistory/"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goldwave.com/" TargetMode="Externa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amvidia.com/wav-converter" TargetMode="Externa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speechandtech.eu/tech-tools/software-developed-by-our-team"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speechandtech.eu/tech-tools/software-developed-by-our-team#fromto-how-can-i-convert-a-ctm-spk-file-into-subtitles-and-or-html-files" TargetMode="External"/><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speechandtech.eu/tech-tools/software-developed-by-our-tea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openxmlformats.org/officeDocument/2006/relationships/customXml" Target="../ink/ink2.xml"/><Relationship Id="rId2" Type="http://schemas.openxmlformats.org/officeDocument/2006/relationships/image" Target="../media/image43.png"/><Relationship Id="rId1" Type="http://schemas.openxmlformats.org/officeDocument/2006/relationships/slideLayout" Target="../slideLayouts/slideLayout5.xml"/><Relationship Id="rId6" Type="http://schemas.openxmlformats.org/officeDocument/2006/relationships/image" Target="../media/image49.png"/><Relationship Id="rId5" Type="http://schemas.openxmlformats.org/officeDocument/2006/relationships/customXml" Target="../ink/ink1.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51.tiff"/><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image" Target="../media/image11.jpg"/><Relationship Id="rId1" Type="http://schemas.openxmlformats.org/officeDocument/2006/relationships/slideLayout" Target="../slideLayouts/slideLayout5.xml"/><Relationship Id="rId6" Type="http://schemas.openxmlformats.org/officeDocument/2006/relationships/image" Target="../media/image14.wmf"/><Relationship Id="rId5" Type="http://schemas.openxmlformats.org/officeDocument/2006/relationships/oleObject" Target="../embeddings/oleObject1.bin"/><Relationship Id="rId4" Type="http://schemas.openxmlformats.org/officeDocument/2006/relationships/image" Target="../media/image13.png"/><Relationship Id="rId9" Type="http://schemas.openxmlformats.org/officeDocument/2006/relationships/image" Target="../media/image16.wmf"/></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tekst 5">
            <a:extLst>
              <a:ext uri="{FF2B5EF4-FFF2-40B4-BE49-F238E27FC236}">
                <a16:creationId xmlns:a16="http://schemas.microsoft.com/office/drawing/2014/main" id="{5F324383-D251-0E42-9B5D-B8DA3DF947CD}"/>
              </a:ext>
            </a:extLst>
          </p:cNvPr>
          <p:cNvSpPr>
            <a:spLocks noGrp="1"/>
          </p:cNvSpPr>
          <p:nvPr>
            <p:ph type="body" sz="quarter" idx="26"/>
          </p:nvPr>
        </p:nvSpPr>
        <p:spPr>
          <a:xfrm>
            <a:off x="1001487" y="4168422"/>
            <a:ext cx="6290003" cy="732993"/>
          </a:xfrm>
        </p:spPr>
        <p:txBody>
          <a:bodyPr/>
          <a:lstStyle/>
          <a:p>
            <a:pPr algn="l"/>
            <a:r>
              <a:rPr lang="en-GB" sz="4267" dirty="0"/>
              <a:t>LOT 2023 </a:t>
            </a:r>
            <a:r>
              <a:rPr lang="en-GB" sz="4267"/>
              <a:t>Course III</a:t>
            </a:r>
            <a:endParaRPr lang="en-GB" sz="4267" dirty="0"/>
          </a:p>
        </p:txBody>
      </p:sp>
      <p:sp>
        <p:nvSpPr>
          <p:cNvPr id="7" name="Tijdelijke aanduiding voor tekst 6">
            <a:extLst>
              <a:ext uri="{FF2B5EF4-FFF2-40B4-BE49-F238E27FC236}">
                <a16:creationId xmlns:a16="http://schemas.microsoft.com/office/drawing/2014/main" id="{5390202F-A6DA-E64A-97DA-40EBF4A6AF57}"/>
              </a:ext>
            </a:extLst>
          </p:cNvPr>
          <p:cNvSpPr>
            <a:spLocks noGrp="1"/>
          </p:cNvSpPr>
          <p:nvPr>
            <p:ph type="body" sz="quarter" idx="29"/>
          </p:nvPr>
        </p:nvSpPr>
        <p:spPr>
          <a:xfrm>
            <a:off x="1001487" y="5171179"/>
            <a:ext cx="8634127" cy="630336"/>
          </a:xfrm>
        </p:spPr>
        <p:txBody>
          <a:bodyPr/>
          <a:lstStyle/>
          <a:p>
            <a:pPr algn="l">
              <a:tabLst>
                <a:tab pos="4902077" algn="l"/>
              </a:tabLst>
            </a:pPr>
            <a:r>
              <a:rPr lang="en-GB" sz="3600" dirty="0"/>
              <a:t>Language &amp; Speech Technology</a:t>
            </a:r>
          </a:p>
        </p:txBody>
      </p:sp>
      <p:pic>
        <p:nvPicPr>
          <p:cNvPr id="9" name="Afbeelding 8">
            <a:extLst>
              <a:ext uri="{FF2B5EF4-FFF2-40B4-BE49-F238E27FC236}">
                <a16:creationId xmlns:a16="http://schemas.microsoft.com/office/drawing/2014/main" id="{94BEA6F3-5FB6-1C46-B9F2-266EDCAE8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8843" y="1066800"/>
            <a:ext cx="5041900" cy="5791200"/>
          </a:xfrm>
          <a:prstGeom prst="rect">
            <a:avLst/>
          </a:prstGeom>
        </p:spPr>
      </p:pic>
      <p:sp>
        <p:nvSpPr>
          <p:cNvPr id="3" name="Tijdelijke aanduiding voor tekst 2">
            <a:extLst>
              <a:ext uri="{FF2B5EF4-FFF2-40B4-BE49-F238E27FC236}">
                <a16:creationId xmlns:a16="http://schemas.microsoft.com/office/drawing/2014/main" id="{1B964183-DFDB-DA46-AD42-C991D4DA7D93}"/>
              </a:ext>
            </a:extLst>
          </p:cNvPr>
          <p:cNvSpPr>
            <a:spLocks noGrp="1"/>
          </p:cNvSpPr>
          <p:nvPr>
            <p:ph type="body" idx="1"/>
          </p:nvPr>
        </p:nvSpPr>
        <p:spPr>
          <a:xfrm>
            <a:off x="2351316" y="6102853"/>
            <a:ext cx="4537528" cy="307777"/>
          </a:xfrm>
        </p:spPr>
        <p:txBody>
          <a:bodyPr/>
          <a:lstStyle/>
          <a:p>
            <a:r>
              <a:rPr lang="nl-NL" dirty="0"/>
              <a:t>Dr. Arjan van Hessen</a:t>
            </a:r>
          </a:p>
        </p:txBody>
      </p:sp>
      <p:pic>
        <p:nvPicPr>
          <p:cNvPr id="8" name="Afbeelding 7">
            <a:extLst>
              <a:ext uri="{FF2B5EF4-FFF2-40B4-BE49-F238E27FC236}">
                <a16:creationId xmlns:a16="http://schemas.microsoft.com/office/drawing/2014/main" id="{FC14124E-815A-EE4D-AE11-CF9BD9B10F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57127" y="6426074"/>
            <a:ext cx="2236424" cy="431927"/>
          </a:xfrm>
          <a:prstGeom prst="rect">
            <a:avLst/>
          </a:prstGeom>
        </p:spPr>
      </p:pic>
    </p:spTree>
    <p:extLst>
      <p:ext uri="{BB962C8B-B14F-4D97-AF65-F5344CB8AC3E}">
        <p14:creationId xmlns:p14="http://schemas.microsoft.com/office/powerpoint/2010/main" val="3041475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80EB40A-EACC-5CEA-2E14-47A49412B57F}"/>
              </a:ext>
            </a:extLst>
          </p:cNvPr>
          <p:cNvSpPr>
            <a:spLocks noGrp="1"/>
          </p:cNvSpPr>
          <p:nvPr>
            <p:ph type="title"/>
          </p:nvPr>
        </p:nvSpPr>
        <p:spPr/>
        <p:txBody>
          <a:bodyPr/>
          <a:lstStyle/>
          <a:p>
            <a:r>
              <a:rPr lang="en-GB" dirty="0"/>
              <a:t>Making your own AV-recordings</a:t>
            </a:r>
          </a:p>
        </p:txBody>
      </p:sp>
      <p:sp>
        <p:nvSpPr>
          <p:cNvPr id="9" name="Rechthoek: afgeronde hoeken 8">
            <a:extLst>
              <a:ext uri="{FF2B5EF4-FFF2-40B4-BE49-F238E27FC236}">
                <a16:creationId xmlns:a16="http://schemas.microsoft.com/office/drawing/2014/main" id="{59E286D4-7FFC-9629-AC93-CE5B5F56614B}"/>
              </a:ext>
            </a:extLst>
          </p:cNvPr>
          <p:cNvSpPr/>
          <p:nvPr/>
        </p:nvSpPr>
        <p:spPr>
          <a:xfrm>
            <a:off x="440684" y="1139586"/>
            <a:ext cx="1662887"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800" dirty="0"/>
              <a:t>Storage</a:t>
            </a:r>
            <a:endParaRPr lang="en-GB" sz="2800" dirty="0"/>
          </a:p>
        </p:txBody>
      </p:sp>
      <p:sp>
        <p:nvSpPr>
          <p:cNvPr id="10" name="Rechthoek: afgeronde hoeken 9">
            <a:extLst>
              <a:ext uri="{FF2B5EF4-FFF2-40B4-BE49-F238E27FC236}">
                <a16:creationId xmlns:a16="http://schemas.microsoft.com/office/drawing/2014/main" id="{3CC73DFE-3420-2953-E42B-FA40D506AE8F}"/>
              </a:ext>
            </a:extLst>
          </p:cNvPr>
          <p:cNvSpPr/>
          <p:nvPr/>
        </p:nvSpPr>
        <p:spPr>
          <a:xfrm>
            <a:off x="356976" y="2550394"/>
            <a:ext cx="3960147"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US" sz="2400" dirty="0"/>
              <a:t>Can the data be stored for a short or long time?</a:t>
            </a:r>
          </a:p>
        </p:txBody>
      </p:sp>
      <p:sp>
        <p:nvSpPr>
          <p:cNvPr id="11" name="Rechthoek: afgeronde hoeken 10">
            <a:extLst>
              <a:ext uri="{FF2B5EF4-FFF2-40B4-BE49-F238E27FC236}">
                <a16:creationId xmlns:a16="http://schemas.microsoft.com/office/drawing/2014/main" id="{4CCA3B79-10CA-182E-74F4-579145917957}"/>
              </a:ext>
            </a:extLst>
          </p:cNvPr>
          <p:cNvSpPr/>
          <p:nvPr/>
        </p:nvSpPr>
        <p:spPr>
          <a:xfrm>
            <a:off x="6742386" y="2081389"/>
            <a:ext cx="3960147"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US" sz="2400" dirty="0"/>
              <a:t>Who can access the stored data and transcriptions?</a:t>
            </a:r>
            <a:endParaRPr lang="en-GB" sz="2400" dirty="0"/>
          </a:p>
        </p:txBody>
      </p:sp>
      <p:sp>
        <p:nvSpPr>
          <p:cNvPr id="5" name="Rechthoek: afgeronde hoeken 4">
            <a:extLst>
              <a:ext uri="{FF2B5EF4-FFF2-40B4-BE49-F238E27FC236}">
                <a16:creationId xmlns:a16="http://schemas.microsoft.com/office/drawing/2014/main" id="{F28FD55C-D43B-6366-267B-90F8A0A1097D}"/>
              </a:ext>
            </a:extLst>
          </p:cNvPr>
          <p:cNvSpPr/>
          <p:nvPr/>
        </p:nvSpPr>
        <p:spPr>
          <a:xfrm>
            <a:off x="499993" y="4201084"/>
            <a:ext cx="5753286"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400" dirty="0"/>
              <a:t>Organise all the agreements in legal consent forms and store these in an archive.</a:t>
            </a:r>
          </a:p>
        </p:txBody>
      </p:sp>
      <p:sp>
        <p:nvSpPr>
          <p:cNvPr id="12" name="Rechthoek: afgeronde hoeken 11">
            <a:extLst>
              <a:ext uri="{FF2B5EF4-FFF2-40B4-BE49-F238E27FC236}">
                <a16:creationId xmlns:a16="http://schemas.microsoft.com/office/drawing/2014/main" id="{66327744-1FA6-F25B-225B-7DBCB19C7959}"/>
              </a:ext>
            </a:extLst>
          </p:cNvPr>
          <p:cNvSpPr/>
          <p:nvPr/>
        </p:nvSpPr>
        <p:spPr>
          <a:xfrm>
            <a:off x="7583965" y="5125635"/>
            <a:ext cx="3960147"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400" dirty="0"/>
              <a:t>Be aware of the GDPR- and other “</a:t>
            </a:r>
            <a:r>
              <a:rPr lang="en-GB" sz="2400" dirty="0" err="1"/>
              <a:t>privacy”rules</a:t>
            </a:r>
            <a:r>
              <a:rPr lang="en-GB" sz="2400" dirty="0"/>
              <a:t> </a:t>
            </a:r>
          </a:p>
        </p:txBody>
      </p:sp>
    </p:spTree>
    <p:extLst>
      <p:ext uri="{BB962C8B-B14F-4D97-AF65-F5344CB8AC3E}">
        <p14:creationId xmlns:p14="http://schemas.microsoft.com/office/powerpoint/2010/main" val="628346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5"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93C134-6281-A388-ECEE-3830078CA259}"/>
              </a:ext>
            </a:extLst>
          </p:cNvPr>
          <p:cNvSpPr>
            <a:spLocks noGrp="1"/>
          </p:cNvSpPr>
          <p:nvPr>
            <p:ph type="title"/>
          </p:nvPr>
        </p:nvSpPr>
        <p:spPr/>
        <p:txBody>
          <a:bodyPr/>
          <a:lstStyle/>
          <a:p>
            <a:r>
              <a:rPr lang="en-GB" dirty="0"/>
              <a:t>Assignment</a:t>
            </a:r>
          </a:p>
        </p:txBody>
      </p:sp>
      <p:sp>
        <p:nvSpPr>
          <p:cNvPr id="3" name="Tijdelijke aanduiding voor tekst 2">
            <a:extLst>
              <a:ext uri="{FF2B5EF4-FFF2-40B4-BE49-F238E27FC236}">
                <a16:creationId xmlns:a16="http://schemas.microsoft.com/office/drawing/2014/main" id="{3761CF66-BF4F-410C-D11D-EFCB6ED4681C}"/>
              </a:ext>
            </a:extLst>
          </p:cNvPr>
          <p:cNvSpPr>
            <a:spLocks noGrp="1"/>
          </p:cNvSpPr>
          <p:nvPr>
            <p:ph type="body" idx="1"/>
          </p:nvPr>
        </p:nvSpPr>
        <p:spPr/>
        <p:txBody>
          <a:bodyPr/>
          <a:lstStyle/>
          <a:p>
            <a:r>
              <a:rPr lang="en-GB" dirty="0"/>
              <a:t>Try to finish it on Thursday evening / Friday morning</a:t>
            </a:r>
          </a:p>
        </p:txBody>
      </p:sp>
    </p:spTree>
    <p:extLst>
      <p:ext uri="{BB962C8B-B14F-4D97-AF65-F5344CB8AC3E}">
        <p14:creationId xmlns:p14="http://schemas.microsoft.com/office/powerpoint/2010/main" val="1136118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618D2A-CC85-F91F-DBA2-7B088D7F9648}"/>
              </a:ext>
            </a:extLst>
          </p:cNvPr>
          <p:cNvSpPr>
            <a:spLocks noGrp="1"/>
          </p:cNvSpPr>
          <p:nvPr>
            <p:ph type="title"/>
          </p:nvPr>
        </p:nvSpPr>
        <p:spPr/>
        <p:txBody>
          <a:bodyPr/>
          <a:lstStyle/>
          <a:p>
            <a:r>
              <a:rPr lang="en-GB" dirty="0"/>
              <a:t>Assignment</a:t>
            </a:r>
          </a:p>
        </p:txBody>
      </p:sp>
      <p:sp>
        <p:nvSpPr>
          <p:cNvPr id="3" name="Tijdelijke aanduiding voor inhoud 2">
            <a:extLst>
              <a:ext uri="{FF2B5EF4-FFF2-40B4-BE49-F238E27FC236}">
                <a16:creationId xmlns:a16="http://schemas.microsoft.com/office/drawing/2014/main" id="{FF4C991F-1C27-86E2-1CA4-7EF2571A1F1A}"/>
              </a:ext>
            </a:extLst>
          </p:cNvPr>
          <p:cNvSpPr>
            <a:spLocks noGrp="1"/>
          </p:cNvSpPr>
          <p:nvPr>
            <p:ph idx="1"/>
          </p:nvPr>
        </p:nvSpPr>
        <p:spPr/>
        <p:txBody>
          <a:bodyPr/>
          <a:lstStyle/>
          <a:p>
            <a:r>
              <a:rPr lang="en-GB" dirty="0"/>
              <a:t>Make a small AV-recording (between 3 and 5 minutes) in Dutch or English</a:t>
            </a:r>
          </a:p>
          <a:p>
            <a:r>
              <a:rPr lang="en-GB" dirty="0"/>
              <a:t>Do ASR</a:t>
            </a:r>
          </a:p>
          <a:p>
            <a:r>
              <a:rPr lang="en-GB" dirty="0"/>
              <a:t>Convert the results into Karaoke AND subtitle(s)</a:t>
            </a:r>
          </a:p>
          <a:p>
            <a:r>
              <a:rPr lang="en-GB" dirty="0"/>
              <a:t>Write a small paper about: </a:t>
            </a:r>
          </a:p>
          <a:p>
            <a:pPr lvl="1"/>
            <a:r>
              <a:rPr lang="en-GB" dirty="0"/>
              <a:t>the recording process (what went ok, wrong, how often did you try, equipment(s), etc.)</a:t>
            </a:r>
          </a:p>
          <a:p>
            <a:pPr lvl="1"/>
            <a:r>
              <a:rPr lang="en-GB" dirty="0"/>
              <a:t>the ASR-process (same)</a:t>
            </a:r>
          </a:p>
          <a:p>
            <a:pPr lvl="1"/>
            <a:r>
              <a:rPr lang="en-GB" dirty="0"/>
              <a:t>the analyses of the results. Was it ok?, is it useful for your own research, etc.</a:t>
            </a:r>
          </a:p>
          <a:p>
            <a:r>
              <a:rPr lang="en-GB" dirty="0"/>
              <a:t>Upload the AV-file, ASR results and the paper</a:t>
            </a:r>
          </a:p>
        </p:txBody>
      </p:sp>
    </p:spTree>
    <p:extLst>
      <p:ext uri="{BB962C8B-B14F-4D97-AF65-F5344CB8AC3E}">
        <p14:creationId xmlns:p14="http://schemas.microsoft.com/office/powerpoint/2010/main" val="3984851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 calcmode="lin" valueType="num">
                                      <p:cBhvr>
                                        <p:cTn id="56"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FE6D64-9FE2-FF49-AE32-94DC5D07877A}"/>
              </a:ext>
            </a:extLst>
          </p:cNvPr>
          <p:cNvSpPr>
            <a:spLocks noGrp="1"/>
          </p:cNvSpPr>
          <p:nvPr>
            <p:ph type="title"/>
          </p:nvPr>
        </p:nvSpPr>
        <p:spPr/>
        <p:txBody>
          <a:bodyPr/>
          <a:lstStyle/>
          <a:p>
            <a:r>
              <a:rPr lang="en-US" b="1" dirty="0"/>
              <a:t>Transcriptions</a:t>
            </a:r>
            <a:endParaRPr lang="en-GB" dirty="0"/>
          </a:p>
        </p:txBody>
      </p:sp>
      <p:sp>
        <p:nvSpPr>
          <p:cNvPr id="3" name="Tijdelijke aanduiding voor tekst 2">
            <a:extLst>
              <a:ext uri="{FF2B5EF4-FFF2-40B4-BE49-F238E27FC236}">
                <a16:creationId xmlns:a16="http://schemas.microsoft.com/office/drawing/2014/main" id="{D40A68CD-CFF4-A3A7-D608-BD694F2E180C}"/>
              </a:ext>
            </a:extLst>
          </p:cNvPr>
          <p:cNvSpPr>
            <a:spLocks noGrp="1"/>
          </p:cNvSpPr>
          <p:nvPr>
            <p:ph type="body" idx="1"/>
          </p:nvPr>
        </p:nvSpPr>
        <p:spPr/>
        <p:txBody>
          <a:bodyPr/>
          <a:lstStyle/>
          <a:p>
            <a:r>
              <a:rPr lang="en-US" dirty="0"/>
              <a:t>What transcripts do you want?</a:t>
            </a:r>
            <a:endParaRPr lang="en-GB" dirty="0"/>
          </a:p>
        </p:txBody>
      </p:sp>
    </p:spTree>
    <p:extLst>
      <p:ext uri="{BB962C8B-B14F-4D97-AF65-F5344CB8AC3E}">
        <p14:creationId xmlns:p14="http://schemas.microsoft.com/office/powerpoint/2010/main" val="31765864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E585F0B-D04C-A730-FC55-8034B67F886E}"/>
              </a:ext>
            </a:extLst>
          </p:cNvPr>
          <p:cNvSpPr>
            <a:spLocks noGrp="1"/>
          </p:cNvSpPr>
          <p:nvPr>
            <p:ph type="title"/>
          </p:nvPr>
        </p:nvSpPr>
        <p:spPr/>
        <p:txBody>
          <a:bodyPr/>
          <a:lstStyle/>
          <a:p>
            <a:r>
              <a:rPr lang="en-GB" dirty="0"/>
              <a:t>Transcriptions</a:t>
            </a:r>
          </a:p>
        </p:txBody>
      </p:sp>
      <p:sp>
        <p:nvSpPr>
          <p:cNvPr id="5" name="Tijdelijke aanduiding voor inhoud 4">
            <a:extLst>
              <a:ext uri="{FF2B5EF4-FFF2-40B4-BE49-F238E27FC236}">
                <a16:creationId xmlns:a16="http://schemas.microsoft.com/office/drawing/2014/main" id="{DF10560F-63B7-B65E-5E2F-C4ACFED20A64}"/>
              </a:ext>
            </a:extLst>
          </p:cNvPr>
          <p:cNvSpPr>
            <a:spLocks noGrp="1"/>
          </p:cNvSpPr>
          <p:nvPr>
            <p:ph idx="1"/>
          </p:nvPr>
        </p:nvSpPr>
        <p:spPr/>
        <p:txBody>
          <a:bodyPr/>
          <a:lstStyle/>
          <a:p>
            <a:r>
              <a:rPr lang="en-US" dirty="0"/>
              <a:t>The art of taking AV-recordings and converting them to the written word.</a:t>
            </a:r>
          </a:p>
          <a:p>
            <a:pPr rtl="0"/>
            <a:r>
              <a:rPr lang="en-US" dirty="0"/>
              <a:t>A permanent written record of AV-files provides an invaluable resource.  It allows meetings and events to be searched for key terms.  </a:t>
            </a:r>
          </a:p>
          <a:p>
            <a:pPr rtl="0"/>
            <a:r>
              <a:rPr lang="en-US" dirty="0"/>
              <a:t>Reading through a document is much quicker than listening through the entire audio.  </a:t>
            </a:r>
          </a:p>
          <a:p>
            <a:pPr rtl="0"/>
            <a:r>
              <a:rPr lang="en-US" dirty="0"/>
              <a:t>Poor-quality audios can be quite cumbersome and challenging to listen through, but reading a well-written document is a breeze.</a:t>
            </a:r>
          </a:p>
          <a:p>
            <a:pPr rtl="0"/>
            <a:r>
              <a:rPr lang="en-US" dirty="0"/>
              <a:t>It is easy to add multiple translations for a better search results.</a:t>
            </a:r>
          </a:p>
          <a:p>
            <a:pPr marL="0" indent="0">
              <a:buNone/>
            </a:pPr>
            <a:endParaRPr lang="en-GB" dirty="0"/>
          </a:p>
        </p:txBody>
      </p:sp>
    </p:spTree>
    <p:extLst>
      <p:ext uri="{BB962C8B-B14F-4D97-AF65-F5344CB8AC3E}">
        <p14:creationId xmlns:p14="http://schemas.microsoft.com/office/powerpoint/2010/main" val="2535928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p:cTn id="35"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en-GB" dirty="0">
                <a:solidFill>
                  <a:schemeClr val="bg1">
                    <a:lumMod val="95000"/>
                  </a:schemeClr>
                </a:solidFill>
              </a:rPr>
              <a:t>The transcription chain</a:t>
            </a:r>
          </a:p>
        </p:txBody>
      </p:sp>
      <p:sp>
        <p:nvSpPr>
          <p:cNvPr id="5" name="Tijdelijke aanduiding voor inhoud 4"/>
          <p:cNvSpPr>
            <a:spLocks noGrp="1"/>
          </p:cNvSpPr>
          <p:nvPr>
            <p:ph idx="4294967295"/>
          </p:nvPr>
        </p:nvSpPr>
        <p:spPr>
          <a:xfrm>
            <a:off x="0" y="1265767"/>
            <a:ext cx="7433733" cy="4301067"/>
          </a:xfrm>
        </p:spPr>
        <p:txBody>
          <a:bodyPr/>
          <a:lstStyle/>
          <a:p>
            <a:pPr>
              <a:buNone/>
            </a:pPr>
            <a:endParaRPr lang="en-GB" dirty="0">
              <a:solidFill>
                <a:schemeClr val="bg1">
                  <a:lumMod val="95000"/>
                </a:schemeClr>
              </a:solidFill>
            </a:endParaRPr>
          </a:p>
          <a:p>
            <a:pPr>
              <a:buNone/>
            </a:pPr>
            <a:endParaRPr lang="en-GB" dirty="0">
              <a:solidFill>
                <a:schemeClr val="bg1">
                  <a:lumMod val="95000"/>
                </a:schemeClr>
              </a:solidFill>
            </a:endParaRPr>
          </a:p>
          <a:p>
            <a:pPr>
              <a:buNone/>
            </a:pPr>
            <a:endParaRPr lang="en-GB" dirty="0">
              <a:solidFill>
                <a:schemeClr val="bg1">
                  <a:lumMod val="95000"/>
                </a:schemeClr>
              </a:solidFill>
            </a:endParaRPr>
          </a:p>
          <a:p>
            <a:pPr lvl="1"/>
            <a:endParaRPr lang="en-GB" dirty="0">
              <a:solidFill>
                <a:schemeClr val="bg1">
                  <a:lumMod val="95000"/>
                </a:schemeClr>
              </a:solidFill>
            </a:endParaRPr>
          </a:p>
        </p:txBody>
      </p:sp>
      <p:pic>
        <p:nvPicPr>
          <p:cNvPr id="3074" name="Picture 2" descr="transcription ch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52" y="841307"/>
            <a:ext cx="11893365" cy="43010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 y="5240125"/>
            <a:ext cx="6095999" cy="1323632"/>
          </a:xfrm>
          <a:prstGeom prst="rect">
            <a:avLst/>
          </a:prstGeom>
          <a:noFill/>
        </p:spPr>
        <p:txBody>
          <a:bodyPr wrap="square" rtlCol="0">
            <a:spAutoFit/>
          </a:bodyPr>
          <a:lstStyle/>
          <a:p>
            <a:pPr marL="457189" indent="-457189">
              <a:buFont typeface="Arial" panose="020B0604020202020204" pitchFamily="34" charset="0"/>
              <a:buChar char="•"/>
            </a:pPr>
            <a:r>
              <a:rPr lang="en-GB" sz="2667" dirty="0">
                <a:solidFill>
                  <a:schemeClr val="bg1">
                    <a:lumMod val="95000"/>
                  </a:schemeClr>
                </a:solidFill>
              </a:rPr>
              <a:t>Analog-Digital Conversion (ADC)</a:t>
            </a:r>
          </a:p>
          <a:p>
            <a:pPr marL="457189" indent="-457189">
              <a:buFont typeface="Arial" panose="020B0604020202020204" pitchFamily="34" charset="0"/>
              <a:buChar char="•"/>
            </a:pPr>
            <a:r>
              <a:rPr lang="en-GB" sz="2667" dirty="0">
                <a:solidFill>
                  <a:schemeClr val="bg1">
                    <a:lumMod val="95000"/>
                  </a:schemeClr>
                </a:solidFill>
              </a:rPr>
              <a:t>Automatic Speech Recognition (ASR)</a:t>
            </a:r>
          </a:p>
          <a:p>
            <a:pPr marL="457189" indent="-457189">
              <a:buFont typeface="Arial" panose="020B0604020202020204" pitchFamily="34" charset="0"/>
              <a:buChar char="•"/>
            </a:pPr>
            <a:r>
              <a:rPr lang="en-GB" sz="2667" dirty="0">
                <a:solidFill>
                  <a:schemeClr val="bg1">
                    <a:lumMod val="95000"/>
                  </a:schemeClr>
                </a:solidFill>
              </a:rPr>
              <a:t>Transcription correction</a:t>
            </a:r>
          </a:p>
        </p:txBody>
      </p:sp>
      <p:sp>
        <p:nvSpPr>
          <p:cNvPr id="6" name="Oval 5"/>
          <p:cNvSpPr/>
          <p:nvPr/>
        </p:nvSpPr>
        <p:spPr>
          <a:xfrm>
            <a:off x="-55917" y="1087129"/>
            <a:ext cx="4001177" cy="3203519"/>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7" name="TextBox 6"/>
          <p:cNvSpPr txBox="1"/>
          <p:nvPr/>
        </p:nvSpPr>
        <p:spPr>
          <a:xfrm>
            <a:off x="2072365" y="1167624"/>
            <a:ext cx="471335" cy="287002"/>
          </a:xfrm>
          <a:prstGeom prst="rect">
            <a:avLst/>
          </a:prstGeom>
          <a:noFill/>
        </p:spPr>
        <p:txBody>
          <a:bodyPr wrap="square" rtlCol="0">
            <a:spAutoFit/>
          </a:bodyPr>
          <a:lstStyle/>
          <a:p>
            <a:r>
              <a:rPr lang="en-GB" sz="1265" dirty="0">
                <a:solidFill>
                  <a:schemeClr val="bg1">
                    <a:lumMod val="95000"/>
                  </a:schemeClr>
                </a:solidFill>
              </a:rPr>
              <a:t>1</a:t>
            </a:r>
          </a:p>
        </p:txBody>
      </p:sp>
      <p:sp>
        <p:nvSpPr>
          <p:cNvPr id="9" name="Oval 8"/>
          <p:cNvSpPr/>
          <p:nvPr/>
        </p:nvSpPr>
        <p:spPr>
          <a:xfrm>
            <a:off x="4298464" y="3432049"/>
            <a:ext cx="2485216" cy="1717195"/>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10" name="TextBox 9"/>
          <p:cNvSpPr txBox="1"/>
          <p:nvPr/>
        </p:nvSpPr>
        <p:spPr>
          <a:xfrm>
            <a:off x="5264582" y="2737334"/>
            <a:ext cx="471335" cy="287002"/>
          </a:xfrm>
          <a:prstGeom prst="rect">
            <a:avLst/>
          </a:prstGeom>
          <a:noFill/>
        </p:spPr>
        <p:txBody>
          <a:bodyPr wrap="square" rtlCol="0">
            <a:spAutoFit/>
          </a:bodyPr>
          <a:lstStyle/>
          <a:p>
            <a:r>
              <a:rPr lang="en-GB" sz="1265" dirty="0">
                <a:solidFill>
                  <a:schemeClr val="bg1">
                    <a:lumMod val="95000"/>
                  </a:schemeClr>
                </a:solidFill>
              </a:rPr>
              <a:t>2</a:t>
            </a:r>
          </a:p>
        </p:txBody>
      </p:sp>
      <p:sp>
        <p:nvSpPr>
          <p:cNvPr id="11" name="Oval 10"/>
          <p:cNvSpPr/>
          <p:nvPr/>
        </p:nvSpPr>
        <p:spPr>
          <a:xfrm>
            <a:off x="4244826" y="902305"/>
            <a:ext cx="2198092" cy="1322568"/>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12" name="TextBox 11"/>
          <p:cNvSpPr txBox="1"/>
          <p:nvPr/>
        </p:nvSpPr>
        <p:spPr>
          <a:xfrm>
            <a:off x="7439146" y="3383363"/>
            <a:ext cx="471335" cy="287002"/>
          </a:xfrm>
          <a:prstGeom prst="rect">
            <a:avLst/>
          </a:prstGeom>
          <a:noFill/>
        </p:spPr>
        <p:txBody>
          <a:bodyPr wrap="square" rtlCol="0">
            <a:spAutoFit/>
          </a:bodyPr>
          <a:lstStyle/>
          <a:p>
            <a:r>
              <a:rPr lang="en-GB" sz="1265" dirty="0">
                <a:solidFill>
                  <a:schemeClr val="bg1">
                    <a:lumMod val="95000"/>
                  </a:schemeClr>
                </a:solidFill>
              </a:rPr>
              <a:t>3</a:t>
            </a:r>
          </a:p>
        </p:txBody>
      </p:sp>
      <p:sp>
        <p:nvSpPr>
          <p:cNvPr id="13" name="Oval 12"/>
          <p:cNvSpPr/>
          <p:nvPr/>
        </p:nvSpPr>
        <p:spPr>
          <a:xfrm>
            <a:off x="6437005" y="966835"/>
            <a:ext cx="1767503" cy="1475791"/>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14" name="TextBox 13"/>
          <p:cNvSpPr txBox="1"/>
          <p:nvPr/>
        </p:nvSpPr>
        <p:spPr>
          <a:xfrm>
            <a:off x="6828554" y="1877062"/>
            <a:ext cx="471335" cy="287002"/>
          </a:xfrm>
          <a:prstGeom prst="rect">
            <a:avLst/>
          </a:prstGeom>
          <a:noFill/>
        </p:spPr>
        <p:txBody>
          <a:bodyPr wrap="square" rtlCol="0">
            <a:spAutoFit/>
          </a:bodyPr>
          <a:lstStyle/>
          <a:p>
            <a:r>
              <a:rPr lang="en-GB" sz="1265" dirty="0">
                <a:solidFill>
                  <a:schemeClr val="bg1">
                    <a:lumMod val="95000"/>
                  </a:schemeClr>
                </a:solidFill>
              </a:rPr>
              <a:t>4</a:t>
            </a:r>
          </a:p>
        </p:txBody>
      </p:sp>
      <p:sp>
        <p:nvSpPr>
          <p:cNvPr id="15" name="Oval 14"/>
          <p:cNvSpPr/>
          <p:nvPr/>
        </p:nvSpPr>
        <p:spPr>
          <a:xfrm>
            <a:off x="8367293" y="928195"/>
            <a:ext cx="3121324" cy="1697775"/>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17" name="TextBox 16"/>
          <p:cNvSpPr txBox="1"/>
          <p:nvPr/>
        </p:nvSpPr>
        <p:spPr>
          <a:xfrm>
            <a:off x="9542353" y="769263"/>
            <a:ext cx="471335" cy="287002"/>
          </a:xfrm>
          <a:prstGeom prst="rect">
            <a:avLst/>
          </a:prstGeom>
          <a:noFill/>
        </p:spPr>
        <p:txBody>
          <a:bodyPr wrap="square" rtlCol="0">
            <a:spAutoFit/>
          </a:bodyPr>
          <a:lstStyle/>
          <a:p>
            <a:r>
              <a:rPr lang="en-GB" sz="1265" dirty="0">
                <a:solidFill>
                  <a:schemeClr val="bg1">
                    <a:lumMod val="95000"/>
                  </a:schemeClr>
                </a:solidFill>
              </a:rPr>
              <a:t>5</a:t>
            </a:r>
          </a:p>
        </p:txBody>
      </p:sp>
      <p:sp>
        <p:nvSpPr>
          <p:cNvPr id="18" name="Oval 17"/>
          <p:cNvSpPr/>
          <p:nvPr/>
        </p:nvSpPr>
        <p:spPr>
          <a:xfrm>
            <a:off x="6782649" y="3794537"/>
            <a:ext cx="1414003" cy="1322568"/>
          </a:xfrm>
          <a:prstGeom prst="ellipse">
            <a:avLst/>
          </a:prstGeom>
          <a:noFill/>
          <a:ln w="1587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65" dirty="0">
              <a:solidFill>
                <a:schemeClr val="bg1">
                  <a:lumMod val="95000"/>
                </a:schemeClr>
              </a:solidFill>
            </a:endParaRPr>
          </a:p>
        </p:txBody>
      </p:sp>
      <p:sp>
        <p:nvSpPr>
          <p:cNvPr id="19" name="TextBox 18"/>
          <p:cNvSpPr txBox="1"/>
          <p:nvPr/>
        </p:nvSpPr>
        <p:spPr>
          <a:xfrm>
            <a:off x="5532386" y="1732451"/>
            <a:ext cx="471335" cy="287002"/>
          </a:xfrm>
          <a:prstGeom prst="rect">
            <a:avLst/>
          </a:prstGeom>
          <a:noFill/>
        </p:spPr>
        <p:txBody>
          <a:bodyPr wrap="square" rtlCol="0">
            <a:spAutoFit/>
          </a:bodyPr>
          <a:lstStyle/>
          <a:p>
            <a:r>
              <a:rPr lang="en-GB" sz="1265" dirty="0">
                <a:solidFill>
                  <a:schemeClr val="bg1">
                    <a:lumMod val="95000"/>
                  </a:schemeClr>
                </a:solidFill>
              </a:rPr>
              <a:t>3</a:t>
            </a:r>
          </a:p>
        </p:txBody>
      </p:sp>
      <p:sp>
        <p:nvSpPr>
          <p:cNvPr id="20" name="TextBox 1">
            <a:extLst>
              <a:ext uri="{FF2B5EF4-FFF2-40B4-BE49-F238E27FC236}">
                <a16:creationId xmlns:a16="http://schemas.microsoft.com/office/drawing/2014/main" id="{C1B013F7-E8C2-4C6F-A926-64C0B6A9D8FB}"/>
              </a:ext>
            </a:extLst>
          </p:cNvPr>
          <p:cNvSpPr txBox="1"/>
          <p:nvPr/>
        </p:nvSpPr>
        <p:spPr>
          <a:xfrm>
            <a:off x="6095999" y="5249752"/>
            <a:ext cx="6095999" cy="1323632"/>
          </a:xfrm>
          <a:prstGeom prst="rect">
            <a:avLst/>
          </a:prstGeom>
          <a:noFill/>
        </p:spPr>
        <p:txBody>
          <a:bodyPr wrap="square" rtlCol="0">
            <a:spAutoFit/>
          </a:bodyPr>
          <a:lstStyle/>
          <a:p>
            <a:pPr marL="457189" indent="-457189">
              <a:buFont typeface="Arial" panose="020B0604020202020204" pitchFamily="34" charset="0"/>
              <a:buChar char="•"/>
            </a:pPr>
            <a:r>
              <a:rPr lang="en-GB" sz="2667" dirty="0">
                <a:solidFill>
                  <a:schemeClr val="bg1">
                    <a:lumMod val="95000"/>
                  </a:schemeClr>
                </a:solidFill>
              </a:rPr>
              <a:t>Synchronisation of Audio &amp; transcription (Alignment)</a:t>
            </a:r>
          </a:p>
          <a:p>
            <a:pPr marL="457189" indent="-457189">
              <a:buFont typeface="Arial" panose="020B0604020202020204" pitchFamily="34" charset="0"/>
              <a:buChar char="•"/>
            </a:pPr>
            <a:r>
              <a:rPr lang="en-GB" sz="2667" dirty="0">
                <a:solidFill>
                  <a:schemeClr val="bg1">
                    <a:lumMod val="95000"/>
                  </a:schemeClr>
                </a:solidFill>
              </a:rPr>
              <a:t>Metadata</a:t>
            </a:r>
          </a:p>
        </p:txBody>
      </p:sp>
    </p:spTree>
    <p:extLst>
      <p:ext uri="{BB962C8B-B14F-4D97-AF65-F5344CB8AC3E}">
        <p14:creationId xmlns:p14="http://schemas.microsoft.com/office/powerpoint/2010/main" val="310570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1" grpId="0" animBg="1"/>
      <p:bldP spid="12" grpId="0"/>
      <p:bldP spid="13" grpId="0" animBg="1"/>
      <p:bldP spid="14" grpId="0"/>
      <p:bldP spid="15" grpId="0" animBg="1"/>
      <p:bldP spid="17" grpId="0"/>
      <p:bldP spid="18" grpId="0" animBg="1"/>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7C80466-F873-D6EC-EF03-A54470836904}"/>
              </a:ext>
            </a:extLst>
          </p:cNvPr>
          <p:cNvSpPr>
            <a:spLocks noGrp="1"/>
          </p:cNvSpPr>
          <p:nvPr>
            <p:ph type="title"/>
          </p:nvPr>
        </p:nvSpPr>
        <p:spPr/>
        <p:txBody>
          <a:bodyPr/>
          <a:lstStyle/>
          <a:p>
            <a:r>
              <a:rPr lang="en-GB" dirty="0"/>
              <a:t>4 Common types of Transcriptions</a:t>
            </a:r>
          </a:p>
        </p:txBody>
      </p:sp>
      <p:sp>
        <p:nvSpPr>
          <p:cNvPr id="5" name="Tijdelijke aanduiding voor inhoud 4">
            <a:extLst>
              <a:ext uri="{FF2B5EF4-FFF2-40B4-BE49-F238E27FC236}">
                <a16:creationId xmlns:a16="http://schemas.microsoft.com/office/drawing/2014/main" id="{CA2370F2-55AB-0D8E-E66A-7D5AB8B3EE50}"/>
              </a:ext>
            </a:extLst>
          </p:cNvPr>
          <p:cNvSpPr>
            <a:spLocks noGrp="1"/>
          </p:cNvSpPr>
          <p:nvPr>
            <p:ph idx="1"/>
          </p:nvPr>
        </p:nvSpPr>
        <p:spPr>
          <a:xfrm>
            <a:off x="0" y="901817"/>
            <a:ext cx="12192000" cy="5950588"/>
          </a:xfrm>
        </p:spPr>
        <p:txBody>
          <a:bodyPr/>
          <a:lstStyle/>
          <a:p>
            <a:r>
              <a:rPr lang="en-US" dirty="0"/>
              <a:t>We’ve covered the kinds of materials transcription applies to, now let’s delve into transcription types—edited, verbatim, intelligent, and phonetic. Each has positives and negatives. </a:t>
            </a:r>
          </a:p>
          <a:p>
            <a:r>
              <a:rPr lang="en-US" dirty="0"/>
              <a:t>The type of transcription you’ll choose depends mostly on the </a:t>
            </a:r>
            <a:r>
              <a:rPr lang="en-US" b="1" dirty="0"/>
              <a:t>purpose</a:t>
            </a:r>
            <a:r>
              <a:rPr lang="en-US" dirty="0"/>
              <a:t> you have for the transcribed content. </a:t>
            </a:r>
          </a:p>
          <a:p>
            <a:r>
              <a:rPr lang="en-US" dirty="0"/>
              <a:t>Also, keep in mind that transcription to written text offers improved access to materials for the deaf and hard of hearing community.</a:t>
            </a:r>
          </a:p>
          <a:p>
            <a:pPr marL="1066785" lvl="1" indent="-457200">
              <a:buFont typeface="+mj-lt"/>
              <a:buAutoNum type="arabicPeriod"/>
            </a:pPr>
            <a:r>
              <a:rPr lang="en-US" sz="2800" dirty="0"/>
              <a:t>Edited transcription</a:t>
            </a:r>
          </a:p>
          <a:p>
            <a:pPr marL="1066785" lvl="1" indent="-457200">
              <a:buFont typeface="+mj-lt"/>
              <a:buAutoNum type="arabicPeriod"/>
            </a:pPr>
            <a:r>
              <a:rPr lang="en-US" sz="2800" dirty="0"/>
              <a:t>Verbatim transcription</a:t>
            </a:r>
          </a:p>
          <a:p>
            <a:pPr marL="1066785" lvl="1" indent="-457200">
              <a:buFont typeface="+mj-lt"/>
              <a:buAutoNum type="arabicPeriod"/>
            </a:pPr>
            <a:r>
              <a:rPr lang="en-US" sz="2800" dirty="0"/>
              <a:t>Intelligent verbatim transcription</a:t>
            </a:r>
          </a:p>
          <a:p>
            <a:pPr marL="1066785" lvl="1" indent="-457200">
              <a:buFont typeface="+mj-lt"/>
              <a:buAutoNum type="arabicPeriod"/>
            </a:pPr>
            <a:r>
              <a:rPr lang="en-US" sz="2800" dirty="0"/>
              <a:t>Phonetic transcription</a:t>
            </a:r>
          </a:p>
        </p:txBody>
      </p:sp>
    </p:spTree>
    <p:extLst>
      <p:ext uri="{BB962C8B-B14F-4D97-AF65-F5344CB8AC3E}">
        <p14:creationId xmlns:p14="http://schemas.microsoft.com/office/powerpoint/2010/main" val="1781133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p:cTn id="28"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5">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 calcmode="lin" valueType="num">
                                      <p:cBhvr>
                                        <p:cTn id="35"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 calcmode="lin" valueType="num">
                                      <p:cBhvr>
                                        <p:cTn id="42"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5">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 calcmode="lin" valueType="num">
                                      <p:cBhvr>
                                        <p:cTn id="49"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5">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570BB-9636-CE5A-3590-4966F742157A}"/>
              </a:ext>
            </a:extLst>
          </p:cNvPr>
          <p:cNvSpPr>
            <a:spLocks noGrp="1"/>
          </p:cNvSpPr>
          <p:nvPr>
            <p:ph type="title"/>
          </p:nvPr>
        </p:nvSpPr>
        <p:spPr/>
        <p:txBody>
          <a:bodyPr/>
          <a:lstStyle/>
          <a:p>
            <a:r>
              <a:rPr lang="en-US" dirty="0"/>
              <a:t>Edited transcription</a:t>
            </a:r>
            <a:endParaRPr lang="en-GB" dirty="0"/>
          </a:p>
        </p:txBody>
      </p:sp>
      <p:sp>
        <p:nvSpPr>
          <p:cNvPr id="3" name="Tijdelijke aanduiding voor inhoud 2">
            <a:extLst>
              <a:ext uri="{FF2B5EF4-FFF2-40B4-BE49-F238E27FC236}">
                <a16:creationId xmlns:a16="http://schemas.microsoft.com/office/drawing/2014/main" id="{00AA50AF-A056-6F0D-BD1F-F945E0034B97}"/>
              </a:ext>
            </a:extLst>
          </p:cNvPr>
          <p:cNvSpPr>
            <a:spLocks noGrp="1"/>
          </p:cNvSpPr>
          <p:nvPr>
            <p:ph idx="1"/>
          </p:nvPr>
        </p:nvSpPr>
        <p:spPr>
          <a:xfrm>
            <a:off x="0" y="897622"/>
            <a:ext cx="12192000" cy="5954783"/>
          </a:xfrm>
        </p:spPr>
        <p:txBody>
          <a:bodyPr/>
          <a:lstStyle/>
          <a:p>
            <a:r>
              <a:rPr lang="en-US" b="1" dirty="0"/>
              <a:t>Edited transcription </a:t>
            </a:r>
            <a:r>
              <a:rPr lang="en-US" dirty="0"/>
              <a:t>is where the complete, accurate script is formalized and edited for readability, conciseness, and clarity. Edited transcription addresses issues like grammatical mistakes, slang, and incomplete sentences. When transcribing from written materials, edited transcription also corrects spelling and punctuation and can make the spoken words sound more formal.</a:t>
            </a:r>
          </a:p>
          <a:p>
            <a:r>
              <a:rPr lang="en-US" dirty="0"/>
              <a:t>Yet edited transcription doesn’t apply to everything. Let’s say you’re transcribing an autobiography recorded by the author. In the example below, we highlight how using edited transcription would change the author’s voice.</a:t>
            </a:r>
          </a:p>
          <a:p>
            <a:pPr lvl="1"/>
            <a:r>
              <a:rPr lang="en-US" dirty="0"/>
              <a:t>Unedited: “My mama told us—me and my brother and sis, ‘Y’all shouldn’t complain about having to eat your veggies at suppertime.’” </a:t>
            </a:r>
          </a:p>
          <a:p>
            <a:pPr lvl="1"/>
            <a:r>
              <a:rPr lang="en-US" dirty="0"/>
              <a:t>Edited: “My mother told me and my siblings not to complain about having to eat vegetables at dinner.”</a:t>
            </a:r>
          </a:p>
        </p:txBody>
      </p:sp>
    </p:spTree>
    <p:extLst>
      <p:ext uri="{BB962C8B-B14F-4D97-AF65-F5344CB8AC3E}">
        <p14:creationId xmlns:p14="http://schemas.microsoft.com/office/powerpoint/2010/main" val="90721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61A85-71F2-2032-E878-668E68343BFC}"/>
              </a:ext>
            </a:extLst>
          </p:cNvPr>
          <p:cNvSpPr>
            <a:spLocks noGrp="1"/>
          </p:cNvSpPr>
          <p:nvPr>
            <p:ph type="title"/>
          </p:nvPr>
        </p:nvSpPr>
        <p:spPr/>
        <p:txBody>
          <a:bodyPr/>
          <a:lstStyle/>
          <a:p>
            <a:r>
              <a:rPr lang="en-US" dirty="0"/>
              <a:t>Verbatim transcription I</a:t>
            </a:r>
            <a:endParaRPr lang="en-GB" dirty="0"/>
          </a:p>
        </p:txBody>
      </p:sp>
      <p:sp>
        <p:nvSpPr>
          <p:cNvPr id="3" name="Tijdelijke aanduiding voor inhoud 2">
            <a:extLst>
              <a:ext uri="{FF2B5EF4-FFF2-40B4-BE49-F238E27FC236}">
                <a16:creationId xmlns:a16="http://schemas.microsoft.com/office/drawing/2014/main" id="{77FBCAF3-C9E2-8A6F-15D6-2992CDEF6AD3}"/>
              </a:ext>
            </a:extLst>
          </p:cNvPr>
          <p:cNvSpPr>
            <a:spLocks noGrp="1"/>
          </p:cNvSpPr>
          <p:nvPr>
            <p:ph idx="1"/>
          </p:nvPr>
        </p:nvSpPr>
        <p:spPr>
          <a:xfrm>
            <a:off x="0" y="910206"/>
            <a:ext cx="12192000" cy="5942199"/>
          </a:xfrm>
        </p:spPr>
        <p:txBody>
          <a:bodyPr/>
          <a:lstStyle/>
          <a:p>
            <a:r>
              <a:rPr lang="en-GB" b="1" dirty="0"/>
              <a:t>Verbatim transcription </a:t>
            </a:r>
            <a:r>
              <a:rPr lang="en-GB" dirty="0"/>
              <a:t>is the written form of spoken language converted from video and audio files. Capturing every sound made, it can include throat clearing and verbal pauses such as “ah,” “um,” and “uh.” It indicates when laughter and noises occur, such as a phone ringing or a door slamming. It can be indispensable when translating a video or an audio recording produced in specific legal settings. </a:t>
            </a:r>
            <a:br>
              <a:rPr lang="en-GB" dirty="0"/>
            </a:br>
            <a:endParaRPr lang="en-GB" dirty="0"/>
          </a:p>
          <a:p>
            <a:r>
              <a:rPr lang="en-GB" b="1" dirty="0"/>
              <a:t>Non-verbatim transcription</a:t>
            </a:r>
            <a:r>
              <a:rPr lang="en-GB" dirty="0"/>
              <a:t>, in comparison, may omit laughter and background noises, verbal pauses, and throat clearing, and clean up incomplete sentences. Imagine the witness testimony below (a fictitious scenario created solely for illustrative purposes) in verbatim and non-verbatim transcription styles. Which transcription style do you think should be used? The answer probably depends on whether or not you’re the </a:t>
            </a:r>
            <a:r>
              <a:rPr lang="en-GB" dirty="0" err="1"/>
              <a:t>defense</a:t>
            </a:r>
            <a:r>
              <a:rPr lang="en-GB" dirty="0"/>
              <a:t> attorney.</a:t>
            </a:r>
          </a:p>
        </p:txBody>
      </p:sp>
    </p:spTree>
    <p:extLst>
      <p:ext uri="{BB962C8B-B14F-4D97-AF65-F5344CB8AC3E}">
        <p14:creationId xmlns:p14="http://schemas.microsoft.com/office/powerpoint/2010/main" val="233296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D61A85-71F2-2032-E878-668E68343BFC}"/>
              </a:ext>
            </a:extLst>
          </p:cNvPr>
          <p:cNvSpPr>
            <a:spLocks noGrp="1"/>
          </p:cNvSpPr>
          <p:nvPr>
            <p:ph type="title"/>
          </p:nvPr>
        </p:nvSpPr>
        <p:spPr/>
        <p:txBody>
          <a:bodyPr/>
          <a:lstStyle/>
          <a:p>
            <a:r>
              <a:rPr lang="en-US" dirty="0"/>
              <a:t>Verbatim transcription II</a:t>
            </a:r>
            <a:endParaRPr lang="en-GB" dirty="0"/>
          </a:p>
        </p:txBody>
      </p:sp>
      <p:sp>
        <p:nvSpPr>
          <p:cNvPr id="3" name="Tijdelijke aanduiding voor inhoud 2">
            <a:extLst>
              <a:ext uri="{FF2B5EF4-FFF2-40B4-BE49-F238E27FC236}">
                <a16:creationId xmlns:a16="http://schemas.microsoft.com/office/drawing/2014/main" id="{77FBCAF3-C9E2-8A6F-15D6-2992CDEF6AD3}"/>
              </a:ext>
            </a:extLst>
          </p:cNvPr>
          <p:cNvSpPr>
            <a:spLocks noGrp="1"/>
          </p:cNvSpPr>
          <p:nvPr>
            <p:ph idx="1"/>
          </p:nvPr>
        </p:nvSpPr>
        <p:spPr>
          <a:xfrm>
            <a:off x="0" y="906011"/>
            <a:ext cx="12192000" cy="5946394"/>
          </a:xfrm>
        </p:spPr>
        <p:txBody>
          <a:bodyPr/>
          <a:lstStyle/>
          <a:p>
            <a:r>
              <a:rPr lang="en-GB" b="1" dirty="0"/>
              <a:t>Verbatim</a:t>
            </a:r>
            <a:r>
              <a:rPr lang="en-GB" dirty="0"/>
              <a:t>: “I ah saw the er red (snickering) pickup truck hit the uh (6-second silent pause) the pedestrian.”</a:t>
            </a:r>
            <a:br>
              <a:rPr lang="en-GB" dirty="0"/>
            </a:br>
            <a:r>
              <a:rPr lang="en-GB" dirty="0"/>
              <a:t>Non-verbatim:  “I saw the red pickup truck hit the pedestrian.”</a:t>
            </a:r>
            <a:br>
              <a:rPr lang="en-GB" dirty="0"/>
            </a:br>
            <a:endParaRPr lang="en-GB" dirty="0"/>
          </a:p>
          <a:p>
            <a:r>
              <a:rPr lang="en-GB" dirty="0"/>
              <a:t>Or suppose you’re transcribing statements from videos of your CEO for the annual report, and her fourth-quarter earnings audio includes some coughing and throat clearing due to a cold. The example below highlights why verbatim transcription isn’t the right choice. </a:t>
            </a:r>
            <a:br>
              <a:rPr lang="en-GB" dirty="0"/>
            </a:br>
            <a:endParaRPr lang="en-GB" dirty="0"/>
          </a:p>
          <a:p>
            <a:pPr lvl="1"/>
            <a:r>
              <a:rPr lang="en-GB" b="1" dirty="0"/>
              <a:t>Verbatim</a:t>
            </a:r>
            <a:r>
              <a:rPr lang="en-GB" dirty="0"/>
              <a:t>: “We not only beat our fourth-quarter (sniffing, clears throat) earnings projections but exceeded our projections for the first three quarters (cough) as well.”</a:t>
            </a:r>
          </a:p>
          <a:p>
            <a:pPr lvl="1"/>
            <a:r>
              <a:rPr lang="en-GB" b="1" dirty="0"/>
              <a:t>Non-verbatim</a:t>
            </a:r>
            <a:r>
              <a:rPr lang="en-GB" dirty="0"/>
              <a:t>: “We not only beat our fourth-quarter earnings projections but exceeded our projections for the first three quarters as well.”</a:t>
            </a:r>
          </a:p>
        </p:txBody>
      </p:sp>
    </p:spTree>
    <p:extLst>
      <p:ext uri="{BB962C8B-B14F-4D97-AF65-F5344CB8AC3E}">
        <p14:creationId xmlns:p14="http://schemas.microsoft.com/office/powerpoint/2010/main" val="2797719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fgeronde rechthoek 6"/>
          <p:cNvSpPr/>
          <p:nvPr/>
        </p:nvSpPr>
        <p:spPr>
          <a:xfrm>
            <a:off x="7924800" y="0"/>
            <a:ext cx="4267200" cy="6858000"/>
          </a:xfrm>
          <a:prstGeom prst="roundRect">
            <a:avLst>
              <a:gd name="adj" fmla="val 0"/>
            </a:avLst>
          </a:prstGeom>
          <a:solidFill>
            <a:schemeClr val="tx1">
              <a:alpha val="81000"/>
            </a:schemeClr>
          </a:solidFill>
          <a:ln w="1270">
            <a:noFill/>
          </a:ln>
          <a:effectLst/>
        </p:spPr>
        <p:style>
          <a:lnRef idx="1">
            <a:schemeClr val="accent1"/>
          </a:lnRef>
          <a:fillRef idx="3">
            <a:schemeClr val="accent1"/>
          </a:fillRef>
          <a:effectRef idx="2">
            <a:schemeClr val="accent1"/>
          </a:effectRef>
          <a:fontRef idx="minor">
            <a:schemeClr val="lt1"/>
          </a:fontRef>
        </p:style>
        <p:txBody>
          <a:bodyPr lIns="0" tIns="86400" rIns="0" bIns="240000" rtlCol="0" anchor="t" anchorCtr="0"/>
          <a:lstStyle/>
          <a:p>
            <a:pPr algn="ctr">
              <a:lnSpc>
                <a:spcPct val="120000"/>
              </a:lnSpc>
            </a:pPr>
            <a:endParaRPr lang="nl-NL" sz="3200" dirty="0">
              <a:solidFill>
                <a:schemeClr val="bg1"/>
              </a:solidFill>
              <a:latin typeface="Montserrat Medium" charset="0"/>
              <a:ea typeface="Montserrat Medium" charset="0"/>
              <a:cs typeface="Montserrat Medium" charset="0"/>
            </a:endParaRPr>
          </a:p>
          <a:p>
            <a:pPr algn="ctr">
              <a:lnSpc>
                <a:spcPct val="120000"/>
              </a:lnSpc>
            </a:pPr>
            <a:endParaRPr lang="nl-NL" sz="3200" dirty="0">
              <a:solidFill>
                <a:schemeClr val="bg1"/>
              </a:solidFill>
              <a:latin typeface="Montserrat Light" charset="0"/>
              <a:ea typeface="Montserrat Light" charset="0"/>
              <a:cs typeface="Montserrat Light" charset="0"/>
            </a:endParaRPr>
          </a:p>
          <a:p>
            <a:pPr>
              <a:lnSpc>
                <a:spcPct val="120000"/>
              </a:lnSpc>
            </a:pPr>
            <a:r>
              <a:rPr lang="nl-NL" sz="3200" dirty="0">
                <a:solidFill>
                  <a:schemeClr val="bg1"/>
                </a:solidFill>
                <a:latin typeface="Montserrat Light" charset="0"/>
                <a:ea typeface="Montserrat Light" charset="0"/>
                <a:cs typeface="Montserrat Light" charset="0"/>
              </a:rPr>
              <a:t>              </a:t>
            </a:r>
            <a:endParaRPr lang="nl-NL" sz="1867" dirty="0">
              <a:solidFill>
                <a:schemeClr val="bg1"/>
              </a:solidFill>
              <a:latin typeface="Montserrat Light" charset="0"/>
              <a:ea typeface="Montserrat Light" charset="0"/>
              <a:cs typeface="Montserrat Light" charset="0"/>
            </a:endParaRPr>
          </a:p>
          <a:p>
            <a:pPr algn="ctr">
              <a:lnSpc>
                <a:spcPct val="120000"/>
              </a:lnSpc>
            </a:pPr>
            <a:endParaRPr lang="nl-NL" sz="1867" dirty="0">
              <a:solidFill>
                <a:schemeClr val="bg1"/>
              </a:solidFill>
              <a:latin typeface="Montserrat Light" charset="0"/>
              <a:ea typeface="Montserrat Light" charset="0"/>
              <a:cs typeface="Montserrat Light" charset="0"/>
            </a:endParaRPr>
          </a:p>
        </p:txBody>
      </p:sp>
      <p:pic>
        <p:nvPicPr>
          <p:cNvPr id="4" name="Afbeelding 3">
            <a:extLst>
              <a:ext uri="{FF2B5EF4-FFF2-40B4-BE49-F238E27FC236}">
                <a16:creationId xmlns:a16="http://schemas.microsoft.com/office/drawing/2014/main" id="{8BF24D50-A4BC-FE43-9E9C-04F9DDDAEEFB}"/>
              </a:ext>
            </a:extLst>
          </p:cNvPr>
          <p:cNvPicPr>
            <a:picLocks noChangeAspect="1"/>
          </p:cNvPicPr>
          <p:nvPr/>
        </p:nvPicPr>
        <p:blipFill>
          <a:blip r:embed="rId3"/>
          <a:stretch>
            <a:fillRect/>
          </a:stretch>
        </p:blipFill>
        <p:spPr>
          <a:xfrm>
            <a:off x="7993597" y="2434926"/>
            <a:ext cx="2158209" cy="1395205"/>
          </a:xfrm>
          <a:prstGeom prst="rect">
            <a:avLst/>
          </a:prstGeom>
        </p:spPr>
      </p:pic>
      <p:pic>
        <p:nvPicPr>
          <p:cNvPr id="14" name="Picture 3">
            <a:extLst>
              <a:ext uri="{FF2B5EF4-FFF2-40B4-BE49-F238E27FC236}">
                <a16:creationId xmlns:a16="http://schemas.microsoft.com/office/drawing/2014/main" id="{0065F059-B2D1-D94A-9545-52877F23A7E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85839" y="1105368"/>
            <a:ext cx="2782408" cy="983987"/>
          </a:xfrm>
          <a:prstGeom prst="rect">
            <a:avLst/>
          </a:prstGeom>
        </p:spPr>
      </p:pic>
      <p:pic>
        <p:nvPicPr>
          <p:cNvPr id="13" name="Afbeelding 12">
            <a:extLst>
              <a:ext uri="{FF2B5EF4-FFF2-40B4-BE49-F238E27FC236}">
                <a16:creationId xmlns:a16="http://schemas.microsoft.com/office/drawing/2014/main" id="{892C1A16-163E-6F46-BEEB-DAFE257E8B51}"/>
              </a:ext>
            </a:extLst>
          </p:cNvPr>
          <p:cNvPicPr>
            <a:picLocks noChangeAspect="1"/>
          </p:cNvPicPr>
          <p:nvPr/>
        </p:nvPicPr>
        <p:blipFill>
          <a:blip r:embed="rId5"/>
          <a:stretch>
            <a:fillRect/>
          </a:stretch>
        </p:blipFill>
        <p:spPr>
          <a:xfrm>
            <a:off x="8616736" y="4031895"/>
            <a:ext cx="3396873" cy="928479"/>
          </a:xfrm>
          <a:prstGeom prst="rect">
            <a:avLst/>
          </a:prstGeom>
        </p:spPr>
      </p:pic>
      <p:grpSp>
        <p:nvGrpSpPr>
          <p:cNvPr id="16" name="Groeperen 10">
            <a:extLst>
              <a:ext uri="{FF2B5EF4-FFF2-40B4-BE49-F238E27FC236}">
                <a16:creationId xmlns:a16="http://schemas.microsoft.com/office/drawing/2014/main" id="{30A1CCF1-E50D-C242-8FD4-0B50CFB2F31A}"/>
              </a:ext>
            </a:extLst>
          </p:cNvPr>
          <p:cNvGrpSpPr>
            <a:grpSpLocks noChangeAspect="1"/>
          </p:cNvGrpSpPr>
          <p:nvPr/>
        </p:nvGrpSpPr>
        <p:grpSpPr>
          <a:xfrm>
            <a:off x="8130440" y="5282372"/>
            <a:ext cx="3745904" cy="1059435"/>
            <a:chOff x="5713269" y="3552923"/>
            <a:chExt cx="2767993" cy="782856"/>
          </a:xfrm>
        </p:grpSpPr>
        <p:grpSp>
          <p:nvGrpSpPr>
            <p:cNvPr id="17" name="Groeperen 223">
              <a:extLst>
                <a:ext uri="{FF2B5EF4-FFF2-40B4-BE49-F238E27FC236}">
                  <a16:creationId xmlns:a16="http://schemas.microsoft.com/office/drawing/2014/main" id="{5789DF18-AD85-144E-B10C-78101A530EC8}"/>
                </a:ext>
              </a:extLst>
            </p:cNvPr>
            <p:cNvGrpSpPr/>
            <p:nvPr/>
          </p:nvGrpSpPr>
          <p:grpSpPr>
            <a:xfrm>
              <a:off x="5713269" y="3552923"/>
              <a:ext cx="518800" cy="782856"/>
              <a:chOff x="429729" y="1914098"/>
              <a:chExt cx="701390" cy="1058379"/>
            </a:xfrm>
          </p:grpSpPr>
          <p:sp>
            <p:nvSpPr>
              <p:cNvPr id="19" name="Afgeronde rechthoek 18">
                <a:extLst>
                  <a:ext uri="{FF2B5EF4-FFF2-40B4-BE49-F238E27FC236}">
                    <a16:creationId xmlns:a16="http://schemas.microsoft.com/office/drawing/2014/main" id="{ABD9ED39-EC9D-8D47-9FCA-CB2CD5077311}"/>
                  </a:ext>
                </a:extLst>
              </p:cNvPr>
              <p:cNvSpPr/>
              <p:nvPr/>
            </p:nvSpPr>
            <p:spPr>
              <a:xfrm>
                <a:off x="686534" y="1914098"/>
                <a:ext cx="57600" cy="727128"/>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sp>
            <p:nvSpPr>
              <p:cNvPr id="20" name="Afgeronde rechthoek 19">
                <a:extLst>
                  <a:ext uri="{FF2B5EF4-FFF2-40B4-BE49-F238E27FC236}">
                    <a16:creationId xmlns:a16="http://schemas.microsoft.com/office/drawing/2014/main" id="{71443EAD-A0FC-A943-9325-A94A3CDAF841}"/>
                  </a:ext>
                </a:extLst>
              </p:cNvPr>
              <p:cNvSpPr/>
              <p:nvPr/>
            </p:nvSpPr>
            <p:spPr>
              <a:xfrm>
                <a:off x="554094" y="2115081"/>
                <a:ext cx="57600" cy="424158"/>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sp>
            <p:nvSpPr>
              <p:cNvPr id="21" name="Afgeronde rechthoek 20">
                <a:extLst>
                  <a:ext uri="{FF2B5EF4-FFF2-40B4-BE49-F238E27FC236}">
                    <a16:creationId xmlns:a16="http://schemas.microsoft.com/office/drawing/2014/main" id="{B4342BCF-84DB-8041-BFFE-76530E2F05FF}"/>
                  </a:ext>
                </a:extLst>
              </p:cNvPr>
              <p:cNvSpPr/>
              <p:nvPr/>
            </p:nvSpPr>
            <p:spPr>
              <a:xfrm>
                <a:off x="429729" y="2340364"/>
                <a:ext cx="57600" cy="242377"/>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sp>
            <p:nvSpPr>
              <p:cNvPr id="22" name="Afgeronde rechthoek 21">
                <a:extLst>
                  <a:ext uri="{FF2B5EF4-FFF2-40B4-BE49-F238E27FC236}">
                    <a16:creationId xmlns:a16="http://schemas.microsoft.com/office/drawing/2014/main" id="{55779951-B247-EA48-8CDA-B846248A118E}"/>
                  </a:ext>
                </a:extLst>
              </p:cNvPr>
              <p:cNvSpPr/>
              <p:nvPr/>
            </p:nvSpPr>
            <p:spPr>
              <a:xfrm flipH="1" flipV="1">
                <a:off x="816714" y="2245349"/>
                <a:ext cx="57600" cy="727128"/>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sp>
            <p:nvSpPr>
              <p:cNvPr id="23" name="Afgeronde rechthoek 22">
                <a:extLst>
                  <a:ext uri="{FF2B5EF4-FFF2-40B4-BE49-F238E27FC236}">
                    <a16:creationId xmlns:a16="http://schemas.microsoft.com/office/drawing/2014/main" id="{526B4206-9D47-1344-A6D5-1586299C997D}"/>
                  </a:ext>
                </a:extLst>
              </p:cNvPr>
              <p:cNvSpPr/>
              <p:nvPr/>
            </p:nvSpPr>
            <p:spPr>
              <a:xfrm flipH="1" flipV="1">
                <a:off x="949154" y="2347336"/>
                <a:ext cx="57600" cy="424158"/>
              </a:xfrm>
              <a:prstGeom prst="roundRect">
                <a:avLst>
                  <a:gd name="adj" fmla="val 50000"/>
                </a:avLst>
              </a:prstGeom>
              <a:solidFill>
                <a:srgbClr val="00785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sp>
            <p:nvSpPr>
              <p:cNvPr id="24" name="Afgeronde rechthoek 23">
                <a:extLst>
                  <a:ext uri="{FF2B5EF4-FFF2-40B4-BE49-F238E27FC236}">
                    <a16:creationId xmlns:a16="http://schemas.microsoft.com/office/drawing/2014/main" id="{06E0C8EA-2613-C442-8A3A-53D90EBD982D}"/>
                  </a:ext>
                </a:extLst>
              </p:cNvPr>
              <p:cNvSpPr/>
              <p:nvPr/>
            </p:nvSpPr>
            <p:spPr>
              <a:xfrm flipH="1" flipV="1">
                <a:off x="1073519" y="2303835"/>
                <a:ext cx="57600" cy="242377"/>
              </a:xfrm>
              <a:prstGeom prst="roundRect">
                <a:avLst>
                  <a:gd name="adj" fmla="val 50000"/>
                </a:avLst>
              </a:prstGeom>
              <a:gradFill>
                <a:gsLst>
                  <a:gs pos="10000">
                    <a:srgbClr val="63FF8E"/>
                  </a:gs>
                  <a:gs pos="95000">
                    <a:srgbClr val="007851"/>
                  </a:gs>
                </a:gsLst>
                <a:lin ang="54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noAutofit/>
              </a:bodyPr>
              <a:lstStyle/>
              <a:p>
                <a:pPr defTabSz="584185"/>
                <a:endParaRPr lang="nl-NL" sz="2200">
                  <a:solidFill>
                    <a:srgbClr val="FFFFFF"/>
                  </a:solidFill>
                  <a:sym typeface="Helvetica Neue Medium"/>
                </a:endParaRPr>
              </a:p>
            </p:txBody>
          </p:sp>
        </p:grpSp>
        <p:sp>
          <p:nvSpPr>
            <p:cNvPr id="18" name="Vrije vorm 17">
              <a:extLst>
                <a:ext uri="{FF2B5EF4-FFF2-40B4-BE49-F238E27FC236}">
                  <a16:creationId xmlns:a16="http://schemas.microsoft.com/office/drawing/2014/main" id="{56B6F470-32DD-414B-997A-72734A9FF914}"/>
                </a:ext>
              </a:extLst>
            </p:cNvPr>
            <p:cNvSpPr/>
            <p:nvPr/>
          </p:nvSpPr>
          <p:spPr>
            <a:xfrm>
              <a:off x="6352908" y="3795999"/>
              <a:ext cx="2128354" cy="535083"/>
            </a:xfrm>
            <a:custGeom>
              <a:avLst/>
              <a:gdLst>
                <a:gd name="connsiteX0" fmla="*/ 1925986 w 2128354"/>
                <a:gd name="connsiteY0" fmla="*/ 466913 h 535083"/>
                <a:gd name="connsiteX1" fmla="*/ 1912165 w 2128354"/>
                <a:gd name="connsiteY1" fmla="*/ 467938 h 535083"/>
                <a:gd name="connsiteX2" fmla="*/ 1899573 w 2128354"/>
                <a:gd name="connsiteY2" fmla="*/ 469918 h 535083"/>
                <a:gd name="connsiteX3" fmla="*/ 1890632 w 2128354"/>
                <a:gd name="connsiteY3" fmla="*/ 474802 h 535083"/>
                <a:gd name="connsiteX4" fmla="*/ 1887219 w 2128354"/>
                <a:gd name="connsiteY4" fmla="*/ 483921 h 535083"/>
                <a:gd name="connsiteX5" fmla="*/ 1891178 w 2128354"/>
                <a:gd name="connsiteY5" fmla="*/ 493792 h 535083"/>
                <a:gd name="connsiteX6" fmla="*/ 1903258 w 2128354"/>
                <a:gd name="connsiteY6" fmla="*/ 497105 h 535083"/>
                <a:gd name="connsiteX7" fmla="*/ 1915612 w 2128354"/>
                <a:gd name="connsiteY7" fmla="*/ 494475 h 535083"/>
                <a:gd name="connsiteX8" fmla="*/ 1925986 w 2128354"/>
                <a:gd name="connsiteY8" fmla="*/ 488156 h 535083"/>
                <a:gd name="connsiteX9" fmla="*/ 1925986 w 2128354"/>
                <a:gd name="connsiteY9" fmla="*/ 466913 h 535083"/>
                <a:gd name="connsiteX10" fmla="*/ 739792 w 2128354"/>
                <a:gd name="connsiteY10" fmla="*/ 466913 h 535083"/>
                <a:gd name="connsiteX11" fmla="*/ 725970 w 2128354"/>
                <a:gd name="connsiteY11" fmla="*/ 467938 h 535083"/>
                <a:gd name="connsiteX12" fmla="*/ 713378 w 2128354"/>
                <a:gd name="connsiteY12" fmla="*/ 469918 h 535083"/>
                <a:gd name="connsiteX13" fmla="*/ 704437 w 2128354"/>
                <a:gd name="connsiteY13" fmla="*/ 474802 h 535083"/>
                <a:gd name="connsiteX14" fmla="*/ 701024 w 2128354"/>
                <a:gd name="connsiteY14" fmla="*/ 483921 h 535083"/>
                <a:gd name="connsiteX15" fmla="*/ 704983 w 2128354"/>
                <a:gd name="connsiteY15" fmla="*/ 493792 h 535083"/>
                <a:gd name="connsiteX16" fmla="*/ 717064 w 2128354"/>
                <a:gd name="connsiteY16" fmla="*/ 497105 h 535083"/>
                <a:gd name="connsiteX17" fmla="*/ 729417 w 2128354"/>
                <a:gd name="connsiteY17" fmla="*/ 494475 h 535083"/>
                <a:gd name="connsiteX18" fmla="*/ 739792 w 2128354"/>
                <a:gd name="connsiteY18" fmla="*/ 488156 h 535083"/>
                <a:gd name="connsiteX19" fmla="*/ 739792 w 2128354"/>
                <a:gd name="connsiteY19" fmla="*/ 466913 h 535083"/>
                <a:gd name="connsiteX20" fmla="*/ 1826816 w 2128354"/>
                <a:gd name="connsiteY20" fmla="*/ 440751 h 535083"/>
                <a:gd name="connsiteX21" fmla="*/ 1815691 w 2128354"/>
                <a:gd name="connsiteY21" fmla="*/ 443142 h 535083"/>
                <a:gd name="connsiteX22" fmla="*/ 1804975 w 2128354"/>
                <a:gd name="connsiteY22" fmla="*/ 449426 h 535083"/>
                <a:gd name="connsiteX23" fmla="*/ 1804975 w 2128354"/>
                <a:gd name="connsiteY23" fmla="*/ 492665 h 535083"/>
                <a:gd name="connsiteX24" fmla="*/ 1814360 w 2128354"/>
                <a:gd name="connsiteY24" fmla="*/ 496012 h 535083"/>
                <a:gd name="connsiteX25" fmla="*/ 1823267 w 2128354"/>
                <a:gd name="connsiteY25" fmla="*/ 496900 h 535083"/>
                <a:gd name="connsiteX26" fmla="*/ 1839988 w 2128354"/>
                <a:gd name="connsiteY26" fmla="*/ 489659 h 535083"/>
                <a:gd name="connsiteX27" fmla="*/ 1845995 w 2128354"/>
                <a:gd name="connsiteY27" fmla="*/ 468211 h 535083"/>
                <a:gd name="connsiteX28" fmla="*/ 1841285 w 2128354"/>
                <a:gd name="connsiteY28" fmla="*/ 447582 h 535083"/>
                <a:gd name="connsiteX29" fmla="*/ 1826816 w 2128354"/>
                <a:gd name="connsiteY29" fmla="*/ 440751 h 535083"/>
                <a:gd name="connsiteX30" fmla="*/ 1374470 w 2128354"/>
                <a:gd name="connsiteY30" fmla="*/ 440751 h 535083"/>
                <a:gd name="connsiteX31" fmla="*/ 1363345 w 2128354"/>
                <a:gd name="connsiteY31" fmla="*/ 443142 h 535083"/>
                <a:gd name="connsiteX32" fmla="*/ 1352629 w 2128354"/>
                <a:gd name="connsiteY32" fmla="*/ 449426 h 535083"/>
                <a:gd name="connsiteX33" fmla="*/ 1352629 w 2128354"/>
                <a:gd name="connsiteY33" fmla="*/ 492665 h 535083"/>
                <a:gd name="connsiteX34" fmla="*/ 1362014 w 2128354"/>
                <a:gd name="connsiteY34" fmla="*/ 496012 h 535083"/>
                <a:gd name="connsiteX35" fmla="*/ 1370921 w 2128354"/>
                <a:gd name="connsiteY35" fmla="*/ 496900 h 535083"/>
                <a:gd name="connsiteX36" fmla="*/ 1387642 w 2128354"/>
                <a:gd name="connsiteY36" fmla="*/ 489659 h 535083"/>
                <a:gd name="connsiteX37" fmla="*/ 1393649 w 2128354"/>
                <a:gd name="connsiteY37" fmla="*/ 468211 h 535083"/>
                <a:gd name="connsiteX38" fmla="*/ 1388939 w 2128354"/>
                <a:gd name="connsiteY38" fmla="*/ 447582 h 535083"/>
                <a:gd name="connsiteX39" fmla="*/ 1374470 w 2128354"/>
                <a:gd name="connsiteY39" fmla="*/ 440751 h 535083"/>
                <a:gd name="connsiteX40" fmla="*/ 1075631 w 2128354"/>
                <a:gd name="connsiteY40" fmla="*/ 440751 h 535083"/>
                <a:gd name="connsiteX41" fmla="*/ 1064301 w 2128354"/>
                <a:gd name="connsiteY41" fmla="*/ 443176 h 535083"/>
                <a:gd name="connsiteX42" fmla="*/ 1053654 w 2128354"/>
                <a:gd name="connsiteY42" fmla="*/ 449426 h 535083"/>
                <a:gd name="connsiteX43" fmla="*/ 1053654 w 2128354"/>
                <a:gd name="connsiteY43" fmla="*/ 493143 h 535083"/>
                <a:gd name="connsiteX44" fmla="*/ 1063038 w 2128354"/>
                <a:gd name="connsiteY44" fmla="*/ 496558 h 535083"/>
                <a:gd name="connsiteX45" fmla="*/ 1071945 w 2128354"/>
                <a:gd name="connsiteY45" fmla="*/ 497514 h 535083"/>
                <a:gd name="connsiteX46" fmla="*/ 1088633 w 2128354"/>
                <a:gd name="connsiteY46" fmla="*/ 490513 h 535083"/>
                <a:gd name="connsiteX47" fmla="*/ 1094673 w 2128354"/>
                <a:gd name="connsiteY47" fmla="*/ 468552 h 535083"/>
                <a:gd name="connsiteX48" fmla="*/ 1090169 w 2128354"/>
                <a:gd name="connsiteY48" fmla="*/ 447821 h 535083"/>
                <a:gd name="connsiteX49" fmla="*/ 1075631 w 2128354"/>
                <a:gd name="connsiteY49" fmla="*/ 440751 h 535083"/>
                <a:gd name="connsiteX50" fmla="*/ 1600650 w 2128354"/>
                <a:gd name="connsiteY50" fmla="*/ 439590 h 535083"/>
                <a:gd name="connsiteX51" fmla="*/ 1584440 w 2128354"/>
                <a:gd name="connsiteY51" fmla="*/ 446797 h 535083"/>
                <a:gd name="connsiteX52" fmla="*/ 1578673 w 2128354"/>
                <a:gd name="connsiteY52" fmla="*/ 468826 h 535083"/>
                <a:gd name="connsiteX53" fmla="*/ 1584475 w 2128354"/>
                <a:gd name="connsiteY53" fmla="*/ 490581 h 535083"/>
                <a:gd name="connsiteX54" fmla="*/ 1600650 w 2128354"/>
                <a:gd name="connsiteY54" fmla="*/ 497993 h 535083"/>
                <a:gd name="connsiteX55" fmla="*/ 1616724 w 2128354"/>
                <a:gd name="connsiteY55" fmla="*/ 490650 h 535083"/>
                <a:gd name="connsiteX56" fmla="*/ 1622559 w 2128354"/>
                <a:gd name="connsiteY56" fmla="*/ 468826 h 535083"/>
                <a:gd name="connsiteX57" fmla="*/ 1616758 w 2128354"/>
                <a:gd name="connsiteY57" fmla="*/ 446797 h 535083"/>
                <a:gd name="connsiteX58" fmla="*/ 1600650 w 2128354"/>
                <a:gd name="connsiteY58" fmla="*/ 439590 h 535083"/>
                <a:gd name="connsiteX59" fmla="*/ 1248476 w 2128354"/>
                <a:gd name="connsiteY59" fmla="*/ 439112 h 535083"/>
                <a:gd name="connsiteX60" fmla="*/ 1232061 w 2128354"/>
                <a:gd name="connsiteY60" fmla="*/ 445191 h 535083"/>
                <a:gd name="connsiteX61" fmla="*/ 1225134 w 2128354"/>
                <a:gd name="connsiteY61" fmla="*/ 460287 h 535083"/>
                <a:gd name="connsiteX62" fmla="*/ 1268815 w 2128354"/>
                <a:gd name="connsiteY62" fmla="*/ 460287 h 535083"/>
                <a:gd name="connsiteX63" fmla="*/ 1263730 w 2128354"/>
                <a:gd name="connsiteY63" fmla="*/ 444645 h 535083"/>
                <a:gd name="connsiteX64" fmla="*/ 1248476 w 2128354"/>
                <a:gd name="connsiteY64" fmla="*/ 439112 h 535083"/>
                <a:gd name="connsiteX65" fmla="*/ 988329 w 2128354"/>
                <a:gd name="connsiteY65" fmla="*/ 439112 h 535083"/>
                <a:gd name="connsiteX66" fmla="*/ 971914 w 2128354"/>
                <a:gd name="connsiteY66" fmla="*/ 445191 h 535083"/>
                <a:gd name="connsiteX67" fmla="*/ 964986 w 2128354"/>
                <a:gd name="connsiteY67" fmla="*/ 460287 h 535083"/>
                <a:gd name="connsiteX68" fmla="*/ 1008668 w 2128354"/>
                <a:gd name="connsiteY68" fmla="*/ 460287 h 535083"/>
                <a:gd name="connsiteX69" fmla="*/ 1003583 w 2128354"/>
                <a:gd name="connsiteY69" fmla="*/ 444645 h 535083"/>
                <a:gd name="connsiteX70" fmla="*/ 988329 w 2128354"/>
                <a:gd name="connsiteY70" fmla="*/ 439112 h 535083"/>
                <a:gd name="connsiteX71" fmla="*/ 2041886 w 2128354"/>
                <a:gd name="connsiteY71" fmla="*/ 430642 h 535083"/>
                <a:gd name="connsiteX72" fmla="*/ 2055810 w 2128354"/>
                <a:gd name="connsiteY72" fmla="*/ 430642 h 535083"/>
                <a:gd name="connsiteX73" fmla="*/ 2079220 w 2128354"/>
                <a:gd name="connsiteY73" fmla="*/ 487200 h 535083"/>
                <a:gd name="connsiteX74" fmla="*/ 2102835 w 2128354"/>
                <a:gd name="connsiteY74" fmla="*/ 430642 h 535083"/>
                <a:gd name="connsiteX75" fmla="*/ 2116281 w 2128354"/>
                <a:gd name="connsiteY75" fmla="*/ 430642 h 535083"/>
                <a:gd name="connsiteX76" fmla="*/ 2071780 w 2128354"/>
                <a:gd name="connsiteY76" fmla="*/ 535083 h 535083"/>
                <a:gd name="connsiteX77" fmla="*/ 2058062 w 2128354"/>
                <a:gd name="connsiteY77" fmla="*/ 535083 h 535083"/>
                <a:gd name="connsiteX78" fmla="*/ 2072258 w 2128354"/>
                <a:gd name="connsiteY78" fmla="*/ 503252 h 535083"/>
                <a:gd name="connsiteX79" fmla="*/ 2041886 w 2128354"/>
                <a:gd name="connsiteY79" fmla="*/ 430642 h 535083"/>
                <a:gd name="connsiteX80" fmla="*/ 1905579 w 2128354"/>
                <a:gd name="connsiteY80" fmla="*/ 428798 h 535083"/>
                <a:gd name="connsiteX81" fmla="*/ 1919605 w 2128354"/>
                <a:gd name="connsiteY81" fmla="*/ 430130 h 535083"/>
                <a:gd name="connsiteX82" fmla="*/ 1929945 w 2128354"/>
                <a:gd name="connsiteY82" fmla="*/ 434672 h 535083"/>
                <a:gd name="connsiteX83" fmla="*/ 1936497 w 2128354"/>
                <a:gd name="connsiteY83" fmla="*/ 442801 h 535083"/>
                <a:gd name="connsiteX84" fmla="*/ 1938749 w 2128354"/>
                <a:gd name="connsiteY84" fmla="*/ 455164 h 535083"/>
                <a:gd name="connsiteX85" fmla="*/ 1938749 w 2128354"/>
                <a:gd name="connsiteY85" fmla="*/ 506941 h 535083"/>
                <a:gd name="connsiteX86" fmla="*/ 1925986 w 2128354"/>
                <a:gd name="connsiteY86" fmla="*/ 506941 h 535083"/>
                <a:gd name="connsiteX87" fmla="*/ 1925986 w 2128354"/>
                <a:gd name="connsiteY87" fmla="*/ 498812 h 535083"/>
                <a:gd name="connsiteX88" fmla="*/ 1921379 w 2128354"/>
                <a:gd name="connsiteY88" fmla="*/ 502057 h 535083"/>
                <a:gd name="connsiteX89" fmla="*/ 1915748 w 2128354"/>
                <a:gd name="connsiteY89" fmla="*/ 505370 h 535083"/>
                <a:gd name="connsiteX90" fmla="*/ 1908377 w 2128354"/>
                <a:gd name="connsiteY90" fmla="*/ 508000 h 535083"/>
                <a:gd name="connsiteX91" fmla="*/ 1898617 w 2128354"/>
                <a:gd name="connsiteY91" fmla="*/ 509058 h 535083"/>
                <a:gd name="connsiteX92" fmla="*/ 1881145 w 2128354"/>
                <a:gd name="connsiteY92" fmla="*/ 502228 h 535083"/>
                <a:gd name="connsiteX93" fmla="*/ 1873978 w 2128354"/>
                <a:gd name="connsiteY93" fmla="*/ 484809 h 535083"/>
                <a:gd name="connsiteX94" fmla="*/ 1877698 w 2128354"/>
                <a:gd name="connsiteY94" fmla="*/ 470772 h 535083"/>
                <a:gd name="connsiteX95" fmla="*/ 1888311 w 2128354"/>
                <a:gd name="connsiteY95" fmla="*/ 462336 h 535083"/>
                <a:gd name="connsiteX96" fmla="*/ 1905033 w 2128354"/>
                <a:gd name="connsiteY96" fmla="*/ 458170 h 535083"/>
                <a:gd name="connsiteX97" fmla="*/ 1925986 w 2128354"/>
                <a:gd name="connsiteY97" fmla="*/ 456530 h 535083"/>
                <a:gd name="connsiteX98" fmla="*/ 1925986 w 2128354"/>
                <a:gd name="connsiteY98" fmla="*/ 454549 h 535083"/>
                <a:gd name="connsiteX99" fmla="*/ 1924451 w 2128354"/>
                <a:gd name="connsiteY99" fmla="*/ 447309 h 535083"/>
                <a:gd name="connsiteX100" fmla="*/ 1920048 w 2128354"/>
                <a:gd name="connsiteY100" fmla="*/ 442801 h 535083"/>
                <a:gd name="connsiteX101" fmla="*/ 1913496 w 2128354"/>
                <a:gd name="connsiteY101" fmla="*/ 440683 h 535083"/>
                <a:gd name="connsiteX102" fmla="*/ 1905511 w 2128354"/>
                <a:gd name="connsiteY102" fmla="*/ 440137 h 535083"/>
                <a:gd name="connsiteX103" fmla="*/ 1894249 w 2128354"/>
                <a:gd name="connsiteY103" fmla="*/ 441469 h 535083"/>
                <a:gd name="connsiteX104" fmla="*/ 1881418 w 2128354"/>
                <a:gd name="connsiteY104" fmla="*/ 445328 h 535083"/>
                <a:gd name="connsiteX105" fmla="*/ 1880735 w 2128354"/>
                <a:gd name="connsiteY105" fmla="*/ 445328 h 535083"/>
                <a:gd name="connsiteX106" fmla="*/ 1880735 w 2128354"/>
                <a:gd name="connsiteY106" fmla="*/ 432281 h 535083"/>
                <a:gd name="connsiteX107" fmla="*/ 1891587 w 2128354"/>
                <a:gd name="connsiteY107" fmla="*/ 430027 h 535083"/>
                <a:gd name="connsiteX108" fmla="*/ 1905579 w 2128354"/>
                <a:gd name="connsiteY108" fmla="*/ 428798 h 535083"/>
                <a:gd name="connsiteX109" fmla="*/ 719384 w 2128354"/>
                <a:gd name="connsiteY109" fmla="*/ 428798 h 535083"/>
                <a:gd name="connsiteX110" fmla="*/ 733410 w 2128354"/>
                <a:gd name="connsiteY110" fmla="*/ 430130 h 535083"/>
                <a:gd name="connsiteX111" fmla="*/ 743750 w 2128354"/>
                <a:gd name="connsiteY111" fmla="*/ 434672 h 535083"/>
                <a:gd name="connsiteX112" fmla="*/ 750302 w 2128354"/>
                <a:gd name="connsiteY112" fmla="*/ 442801 h 535083"/>
                <a:gd name="connsiteX113" fmla="*/ 752555 w 2128354"/>
                <a:gd name="connsiteY113" fmla="*/ 455164 h 535083"/>
                <a:gd name="connsiteX114" fmla="*/ 752555 w 2128354"/>
                <a:gd name="connsiteY114" fmla="*/ 506941 h 535083"/>
                <a:gd name="connsiteX115" fmla="*/ 739792 w 2128354"/>
                <a:gd name="connsiteY115" fmla="*/ 506941 h 535083"/>
                <a:gd name="connsiteX116" fmla="*/ 739792 w 2128354"/>
                <a:gd name="connsiteY116" fmla="*/ 498812 h 535083"/>
                <a:gd name="connsiteX117" fmla="*/ 735184 w 2128354"/>
                <a:gd name="connsiteY117" fmla="*/ 502057 h 535083"/>
                <a:gd name="connsiteX118" fmla="*/ 729554 w 2128354"/>
                <a:gd name="connsiteY118" fmla="*/ 505370 h 535083"/>
                <a:gd name="connsiteX119" fmla="*/ 722182 w 2128354"/>
                <a:gd name="connsiteY119" fmla="*/ 508000 h 535083"/>
                <a:gd name="connsiteX120" fmla="*/ 712422 w 2128354"/>
                <a:gd name="connsiteY120" fmla="*/ 509058 h 535083"/>
                <a:gd name="connsiteX121" fmla="*/ 694950 w 2128354"/>
                <a:gd name="connsiteY121" fmla="*/ 502228 h 535083"/>
                <a:gd name="connsiteX122" fmla="*/ 687783 w 2128354"/>
                <a:gd name="connsiteY122" fmla="*/ 484809 h 535083"/>
                <a:gd name="connsiteX123" fmla="*/ 691503 w 2128354"/>
                <a:gd name="connsiteY123" fmla="*/ 470772 h 535083"/>
                <a:gd name="connsiteX124" fmla="*/ 702116 w 2128354"/>
                <a:gd name="connsiteY124" fmla="*/ 462336 h 535083"/>
                <a:gd name="connsiteX125" fmla="*/ 718838 w 2128354"/>
                <a:gd name="connsiteY125" fmla="*/ 458170 h 535083"/>
                <a:gd name="connsiteX126" fmla="*/ 739792 w 2128354"/>
                <a:gd name="connsiteY126" fmla="*/ 456530 h 535083"/>
                <a:gd name="connsiteX127" fmla="*/ 739792 w 2128354"/>
                <a:gd name="connsiteY127" fmla="*/ 454549 h 535083"/>
                <a:gd name="connsiteX128" fmla="*/ 738256 w 2128354"/>
                <a:gd name="connsiteY128" fmla="*/ 447309 h 535083"/>
                <a:gd name="connsiteX129" fmla="*/ 733853 w 2128354"/>
                <a:gd name="connsiteY129" fmla="*/ 442801 h 535083"/>
                <a:gd name="connsiteX130" fmla="*/ 727301 w 2128354"/>
                <a:gd name="connsiteY130" fmla="*/ 440683 h 535083"/>
                <a:gd name="connsiteX131" fmla="*/ 719316 w 2128354"/>
                <a:gd name="connsiteY131" fmla="*/ 440137 h 535083"/>
                <a:gd name="connsiteX132" fmla="*/ 708054 w 2128354"/>
                <a:gd name="connsiteY132" fmla="*/ 441469 h 535083"/>
                <a:gd name="connsiteX133" fmla="*/ 695223 w 2128354"/>
                <a:gd name="connsiteY133" fmla="*/ 445328 h 535083"/>
                <a:gd name="connsiteX134" fmla="*/ 694540 w 2128354"/>
                <a:gd name="connsiteY134" fmla="*/ 445328 h 535083"/>
                <a:gd name="connsiteX135" fmla="*/ 694540 w 2128354"/>
                <a:gd name="connsiteY135" fmla="*/ 432281 h 535083"/>
                <a:gd name="connsiteX136" fmla="*/ 705392 w 2128354"/>
                <a:gd name="connsiteY136" fmla="*/ 430027 h 535083"/>
                <a:gd name="connsiteX137" fmla="*/ 719384 w 2128354"/>
                <a:gd name="connsiteY137" fmla="*/ 428798 h 535083"/>
                <a:gd name="connsiteX138" fmla="*/ 2001413 w 2128354"/>
                <a:gd name="connsiteY138" fmla="*/ 428525 h 535083"/>
                <a:gd name="connsiteX139" fmla="*/ 2020250 w 2128354"/>
                <a:gd name="connsiteY139" fmla="*/ 435970 h 535083"/>
                <a:gd name="connsiteX140" fmla="*/ 2026734 w 2128354"/>
                <a:gd name="connsiteY140" fmla="*/ 457418 h 535083"/>
                <a:gd name="connsiteX141" fmla="*/ 2026734 w 2128354"/>
                <a:gd name="connsiteY141" fmla="*/ 506941 h 535083"/>
                <a:gd name="connsiteX142" fmla="*/ 2013903 w 2128354"/>
                <a:gd name="connsiteY142" fmla="*/ 506941 h 535083"/>
                <a:gd name="connsiteX143" fmla="*/ 2013903 w 2128354"/>
                <a:gd name="connsiteY143" fmla="*/ 463498 h 535083"/>
                <a:gd name="connsiteX144" fmla="*/ 2013289 w 2128354"/>
                <a:gd name="connsiteY144" fmla="*/ 453627 h 535083"/>
                <a:gd name="connsiteX145" fmla="*/ 2011036 w 2128354"/>
                <a:gd name="connsiteY145" fmla="*/ 446421 h 535083"/>
                <a:gd name="connsiteX146" fmla="*/ 2006122 w 2128354"/>
                <a:gd name="connsiteY146" fmla="*/ 442152 h 535083"/>
                <a:gd name="connsiteX147" fmla="*/ 1997795 w 2128354"/>
                <a:gd name="connsiteY147" fmla="*/ 440751 h 535083"/>
                <a:gd name="connsiteX148" fmla="*/ 1986807 w 2128354"/>
                <a:gd name="connsiteY148" fmla="*/ 443347 h 535083"/>
                <a:gd name="connsiteX149" fmla="*/ 1975818 w 2128354"/>
                <a:gd name="connsiteY149" fmla="*/ 449973 h 535083"/>
                <a:gd name="connsiteX150" fmla="*/ 1975818 w 2128354"/>
                <a:gd name="connsiteY150" fmla="*/ 506941 h 535083"/>
                <a:gd name="connsiteX151" fmla="*/ 1962987 w 2128354"/>
                <a:gd name="connsiteY151" fmla="*/ 506941 h 535083"/>
                <a:gd name="connsiteX152" fmla="*/ 1962987 w 2128354"/>
                <a:gd name="connsiteY152" fmla="*/ 430642 h 535083"/>
                <a:gd name="connsiteX153" fmla="*/ 1975818 w 2128354"/>
                <a:gd name="connsiteY153" fmla="*/ 430642 h 535083"/>
                <a:gd name="connsiteX154" fmla="*/ 1975818 w 2128354"/>
                <a:gd name="connsiteY154" fmla="*/ 439112 h 535083"/>
                <a:gd name="connsiteX155" fmla="*/ 1988240 w 2128354"/>
                <a:gd name="connsiteY155" fmla="*/ 431325 h 535083"/>
                <a:gd name="connsiteX156" fmla="*/ 2001413 w 2128354"/>
                <a:gd name="connsiteY156" fmla="*/ 428525 h 535083"/>
                <a:gd name="connsiteX157" fmla="*/ 1830092 w 2128354"/>
                <a:gd name="connsiteY157" fmla="*/ 428525 h 535083"/>
                <a:gd name="connsiteX158" fmla="*/ 1851557 w 2128354"/>
                <a:gd name="connsiteY158" fmla="*/ 438941 h 535083"/>
                <a:gd name="connsiteX159" fmla="*/ 1859236 w 2128354"/>
                <a:gd name="connsiteY159" fmla="*/ 467869 h 535083"/>
                <a:gd name="connsiteX160" fmla="*/ 1856574 w 2128354"/>
                <a:gd name="connsiteY160" fmla="*/ 484844 h 535083"/>
                <a:gd name="connsiteX161" fmla="*/ 1849066 w 2128354"/>
                <a:gd name="connsiteY161" fmla="*/ 497856 h 535083"/>
                <a:gd name="connsiteX162" fmla="*/ 1838453 w 2128354"/>
                <a:gd name="connsiteY162" fmla="*/ 505677 h 535083"/>
                <a:gd name="connsiteX163" fmla="*/ 1825519 w 2128354"/>
                <a:gd name="connsiteY163" fmla="*/ 508444 h 535083"/>
                <a:gd name="connsiteX164" fmla="*/ 1814769 w 2128354"/>
                <a:gd name="connsiteY164" fmla="*/ 507146 h 535083"/>
                <a:gd name="connsiteX165" fmla="*/ 1804975 w 2128354"/>
                <a:gd name="connsiteY165" fmla="*/ 503116 h 535083"/>
                <a:gd name="connsiteX166" fmla="*/ 1804975 w 2128354"/>
                <a:gd name="connsiteY166" fmla="*/ 535083 h 535083"/>
                <a:gd name="connsiteX167" fmla="*/ 1792144 w 2128354"/>
                <a:gd name="connsiteY167" fmla="*/ 535083 h 535083"/>
                <a:gd name="connsiteX168" fmla="*/ 1792144 w 2128354"/>
                <a:gd name="connsiteY168" fmla="*/ 430642 h 535083"/>
                <a:gd name="connsiteX169" fmla="*/ 1804975 w 2128354"/>
                <a:gd name="connsiteY169" fmla="*/ 430642 h 535083"/>
                <a:gd name="connsiteX170" fmla="*/ 1804975 w 2128354"/>
                <a:gd name="connsiteY170" fmla="*/ 438634 h 535083"/>
                <a:gd name="connsiteX171" fmla="*/ 1816475 w 2128354"/>
                <a:gd name="connsiteY171" fmla="*/ 431428 h 535083"/>
                <a:gd name="connsiteX172" fmla="*/ 1830092 w 2128354"/>
                <a:gd name="connsiteY172" fmla="*/ 428525 h 535083"/>
                <a:gd name="connsiteX173" fmla="*/ 1693784 w 2128354"/>
                <a:gd name="connsiteY173" fmla="*/ 428525 h 535083"/>
                <a:gd name="connsiteX174" fmla="*/ 1706991 w 2128354"/>
                <a:gd name="connsiteY174" fmla="*/ 431803 h 535083"/>
                <a:gd name="connsiteX175" fmla="*/ 1715079 w 2128354"/>
                <a:gd name="connsiteY175" fmla="*/ 440888 h 535083"/>
                <a:gd name="connsiteX176" fmla="*/ 1729276 w 2128354"/>
                <a:gd name="connsiteY176" fmla="*/ 431428 h 535083"/>
                <a:gd name="connsiteX177" fmla="*/ 1742994 w 2128354"/>
                <a:gd name="connsiteY177" fmla="*/ 428525 h 535083"/>
                <a:gd name="connsiteX178" fmla="*/ 1761525 w 2128354"/>
                <a:gd name="connsiteY178" fmla="*/ 436141 h 535083"/>
                <a:gd name="connsiteX179" fmla="*/ 1767497 w 2128354"/>
                <a:gd name="connsiteY179" fmla="*/ 457418 h 535083"/>
                <a:gd name="connsiteX180" fmla="*/ 1767497 w 2128354"/>
                <a:gd name="connsiteY180" fmla="*/ 506941 h 535083"/>
                <a:gd name="connsiteX181" fmla="*/ 1754665 w 2128354"/>
                <a:gd name="connsiteY181" fmla="*/ 506941 h 535083"/>
                <a:gd name="connsiteX182" fmla="*/ 1754665 w 2128354"/>
                <a:gd name="connsiteY182" fmla="*/ 463498 h 535083"/>
                <a:gd name="connsiteX183" fmla="*/ 1754222 w 2128354"/>
                <a:gd name="connsiteY183" fmla="*/ 454003 h 535083"/>
                <a:gd name="connsiteX184" fmla="*/ 1752345 w 2128354"/>
                <a:gd name="connsiteY184" fmla="*/ 446694 h 535083"/>
                <a:gd name="connsiteX185" fmla="*/ 1747840 w 2128354"/>
                <a:gd name="connsiteY185" fmla="*/ 442254 h 535083"/>
                <a:gd name="connsiteX186" fmla="*/ 1739377 w 2128354"/>
                <a:gd name="connsiteY186" fmla="*/ 440751 h 535083"/>
                <a:gd name="connsiteX187" fmla="*/ 1728593 w 2128354"/>
                <a:gd name="connsiteY187" fmla="*/ 443450 h 535083"/>
                <a:gd name="connsiteX188" fmla="*/ 1717809 w 2128354"/>
                <a:gd name="connsiteY188" fmla="*/ 450314 h 535083"/>
                <a:gd name="connsiteX189" fmla="*/ 1718151 w 2128354"/>
                <a:gd name="connsiteY189" fmla="*/ 453969 h 535083"/>
                <a:gd name="connsiteX190" fmla="*/ 1718287 w 2128354"/>
                <a:gd name="connsiteY190" fmla="*/ 458101 h 535083"/>
                <a:gd name="connsiteX191" fmla="*/ 1718287 w 2128354"/>
                <a:gd name="connsiteY191" fmla="*/ 506941 h 535083"/>
                <a:gd name="connsiteX192" fmla="*/ 1705455 w 2128354"/>
                <a:gd name="connsiteY192" fmla="*/ 506941 h 535083"/>
                <a:gd name="connsiteX193" fmla="*/ 1705455 w 2128354"/>
                <a:gd name="connsiteY193" fmla="*/ 463498 h 535083"/>
                <a:gd name="connsiteX194" fmla="*/ 1705012 w 2128354"/>
                <a:gd name="connsiteY194" fmla="*/ 453901 h 535083"/>
                <a:gd name="connsiteX195" fmla="*/ 1703135 w 2128354"/>
                <a:gd name="connsiteY195" fmla="*/ 446626 h 535083"/>
                <a:gd name="connsiteX196" fmla="*/ 1698630 w 2128354"/>
                <a:gd name="connsiteY196" fmla="*/ 442220 h 535083"/>
                <a:gd name="connsiteX197" fmla="*/ 1690167 w 2128354"/>
                <a:gd name="connsiteY197" fmla="*/ 440751 h 535083"/>
                <a:gd name="connsiteX198" fmla="*/ 1679622 w 2128354"/>
                <a:gd name="connsiteY198" fmla="*/ 443347 h 535083"/>
                <a:gd name="connsiteX199" fmla="*/ 1669077 w 2128354"/>
                <a:gd name="connsiteY199" fmla="*/ 449973 h 535083"/>
                <a:gd name="connsiteX200" fmla="*/ 1669077 w 2128354"/>
                <a:gd name="connsiteY200" fmla="*/ 506941 h 535083"/>
                <a:gd name="connsiteX201" fmla="*/ 1656246 w 2128354"/>
                <a:gd name="connsiteY201" fmla="*/ 506941 h 535083"/>
                <a:gd name="connsiteX202" fmla="*/ 1656246 w 2128354"/>
                <a:gd name="connsiteY202" fmla="*/ 430642 h 535083"/>
                <a:gd name="connsiteX203" fmla="*/ 1669077 w 2128354"/>
                <a:gd name="connsiteY203" fmla="*/ 430642 h 535083"/>
                <a:gd name="connsiteX204" fmla="*/ 1669077 w 2128354"/>
                <a:gd name="connsiteY204" fmla="*/ 439112 h 535083"/>
                <a:gd name="connsiteX205" fmla="*/ 1681055 w 2128354"/>
                <a:gd name="connsiteY205" fmla="*/ 431325 h 535083"/>
                <a:gd name="connsiteX206" fmla="*/ 1693784 w 2128354"/>
                <a:gd name="connsiteY206" fmla="*/ 428525 h 535083"/>
                <a:gd name="connsiteX207" fmla="*/ 1600650 w 2128354"/>
                <a:gd name="connsiteY207" fmla="*/ 428525 h 535083"/>
                <a:gd name="connsiteX208" fmla="*/ 1626245 w 2128354"/>
                <a:gd name="connsiteY208" fmla="*/ 439351 h 535083"/>
                <a:gd name="connsiteX209" fmla="*/ 1635800 w 2128354"/>
                <a:gd name="connsiteY209" fmla="*/ 468826 h 535083"/>
                <a:gd name="connsiteX210" fmla="*/ 1626245 w 2128354"/>
                <a:gd name="connsiteY210" fmla="*/ 498266 h 535083"/>
                <a:gd name="connsiteX211" fmla="*/ 1600650 w 2128354"/>
                <a:gd name="connsiteY211" fmla="*/ 509058 h 535083"/>
                <a:gd name="connsiteX212" fmla="*/ 1574953 w 2128354"/>
                <a:gd name="connsiteY212" fmla="*/ 498266 h 535083"/>
                <a:gd name="connsiteX213" fmla="*/ 1565432 w 2128354"/>
                <a:gd name="connsiteY213" fmla="*/ 468826 h 535083"/>
                <a:gd name="connsiteX214" fmla="*/ 1574953 w 2128354"/>
                <a:gd name="connsiteY214" fmla="*/ 439351 h 535083"/>
                <a:gd name="connsiteX215" fmla="*/ 1600650 w 2128354"/>
                <a:gd name="connsiteY215" fmla="*/ 428525 h 535083"/>
                <a:gd name="connsiteX216" fmla="*/ 1377746 w 2128354"/>
                <a:gd name="connsiteY216" fmla="*/ 428525 h 535083"/>
                <a:gd name="connsiteX217" fmla="*/ 1399211 w 2128354"/>
                <a:gd name="connsiteY217" fmla="*/ 438941 h 535083"/>
                <a:gd name="connsiteX218" fmla="*/ 1406890 w 2128354"/>
                <a:gd name="connsiteY218" fmla="*/ 467869 h 535083"/>
                <a:gd name="connsiteX219" fmla="*/ 1404228 w 2128354"/>
                <a:gd name="connsiteY219" fmla="*/ 484844 h 535083"/>
                <a:gd name="connsiteX220" fmla="*/ 1396720 w 2128354"/>
                <a:gd name="connsiteY220" fmla="*/ 497856 h 535083"/>
                <a:gd name="connsiteX221" fmla="*/ 1386107 w 2128354"/>
                <a:gd name="connsiteY221" fmla="*/ 505677 h 535083"/>
                <a:gd name="connsiteX222" fmla="*/ 1373173 w 2128354"/>
                <a:gd name="connsiteY222" fmla="*/ 508444 h 535083"/>
                <a:gd name="connsiteX223" fmla="*/ 1362423 w 2128354"/>
                <a:gd name="connsiteY223" fmla="*/ 507146 h 535083"/>
                <a:gd name="connsiteX224" fmla="*/ 1352629 w 2128354"/>
                <a:gd name="connsiteY224" fmla="*/ 503116 h 535083"/>
                <a:gd name="connsiteX225" fmla="*/ 1352629 w 2128354"/>
                <a:gd name="connsiteY225" fmla="*/ 535083 h 535083"/>
                <a:gd name="connsiteX226" fmla="*/ 1339798 w 2128354"/>
                <a:gd name="connsiteY226" fmla="*/ 535083 h 535083"/>
                <a:gd name="connsiteX227" fmla="*/ 1339798 w 2128354"/>
                <a:gd name="connsiteY227" fmla="*/ 430642 h 535083"/>
                <a:gd name="connsiteX228" fmla="*/ 1352629 w 2128354"/>
                <a:gd name="connsiteY228" fmla="*/ 430642 h 535083"/>
                <a:gd name="connsiteX229" fmla="*/ 1352629 w 2128354"/>
                <a:gd name="connsiteY229" fmla="*/ 438634 h 535083"/>
                <a:gd name="connsiteX230" fmla="*/ 1364130 w 2128354"/>
                <a:gd name="connsiteY230" fmla="*/ 431428 h 535083"/>
                <a:gd name="connsiteX231" fmla="*/ 1377746 w 2128354"/>
                <a:gd name="connsiteY231" fmla="*/ 428525 h 535083"/>
                <a:gd name="connsiteX232" fmla="*/ 1249158 w 2128354"/>
                <a:gd name="connsiteY232" fmla="*/ 428525 h 535083"/>
                <a:gd name="connsiteX233" fmla="*/ 1272944 w 2128354"/>
                <a:gd name="connsiteY233" fmla="*/ 437541 h 535083"/>
                <a:gd name="connsiteX234" fmla="*/ 1281305 w 2128354"/>
                <a:gd name="connsiteY234" fmla="*/ 463156 h 535083"/>
                <a:gd name="connsiteX235" fmla="*/ 1281305 w 2128354"/>
                <a:gd name="connsiteY235" fmla="*/ 470123 h 535083"/>
                <a:gd name="connsiteX236" fmla="*/ 1225134 w 2128354"/>
                <a:gd name="connsiteY236" fmla="*/ 470123 h 535083"/>
                <a:gd name="connsiteX237" fmla="*/ 1227250 w 2128354"/>
                <a:gd name="connsiteY237" fmla="*/ 482385 h 535083"/>
                <a:gd name="connsiteX238" fmla="*/ 1233051 w 2128354"/>
                <a:gd name="connsiteY238" fmla="*/ 490957 h 535083"/>
                <a:gd name="connsiteX239" fmla="*/ 1241480 w 2128354"/>
                <a:gd name="connsiteY239" fmla="*/ 495875 h 535083"/>
                <a:gd name="connsiteX240" fmla="*/ 1252230 w 2128354"/>
                <a:gd name="connsiteY240" fmla="*/ 497514 h 535083"/>
                <a:gd name="connsiteX241" fmla="*/ 1267894 w 2128354"/>
                <a:gd name="connsiteY241" fmla="*/ 494406 h 535083"/>
                <a:gd name="connsiteX242" fmla="*/ 1279121 w 2128354"/>
                <a:gd name="connsiteY242" fmla="*/ 488293 h 535083"/>
                <a:gd name="connsiteX243" fmla="*/ 1279804 w 2128354"/>
                <a:gd name="connsiteY243" fmla="*/ 488293 h 535083"/>
                <a:gd name="connsiteX244" fmla="*/ 1279804 w 2128354"/>
                <a:gd name="connsiteY244" fmla="*/ 502296 h 535083"/>
                <a:gd name="connsiteX245" fmla="*/ 1266563 w 2128354"/>
                <a:gd name="connsiteY245" fmla="*/ 506872 h 535083"/>
                <a:gd name="connsiteX246" fmla="*/ 1252366 w 2128354"/>
                <a:gd name="connsiteY246" fmla="*/ 508717 h 535083"/>
                <a:gd name="connsiteX247" fmla="*/ 1222745 w 2128354"/>
                <a:gd name="connsiteY247" fmla="*/ 498437 h 535083"/>
                <a:gd name="connsiteX248" fmla="*/ 1212097 w 2128354"/>
                <a:gd name="connsiteY248" fmla="*/ 469235 h 535083"/>
                <a:gd name="connsiteX249" fmla="*/ 1222301 w 2128354"/>
                <a:gd name="connsiteY249" fmla="*/ 439522 h 535083"/>
                <a:gd name="connsiteX250" fmla="*/ 1249158 w 2128354"/>
                <a:gd name="connsiteY250" fmla="*/ 428525 h 535083"/>
                <a:gd name="connsiteX251" fmla="*/ 989011 w 2128354"/>
                <a:gd name="connsiteY251" fmla="*/ 428525 h 535083"/>
                <a:gd name="connsiteX252" fmla="*/ 1012797 w 2128354"/>
                <a:gd name="connsiteY252" fmla="*/ 437541 h 535083"/>
                <a:gd name="connsiteX253" fmla="*/ 1021158 w 2128354"/>
                <a:gd name="connsiteY253" fmla="*/ 463156 h 535083"/>
                <a:gd name="connsiteX254" fmla="*/ 1021158 w 2128354"/>
                <a:gd name="connsiteY254" fmla="*/ 470123 h 535083"/>
                <a:gd name="connsiteX255" fmla="*/ 964986 w 2128354"/>
                <a:gd name="connsiteY255" fmla="*/ 470123 h 535083"/>
                <a:gd name="connsiteX256" fmla="*/ 967102 w 2128354"/>
                <a:gd name="connsiteY256" fmla="*/ 482385 h 535083"/>
                <a:gd name="connsiteX257" fmla="*/ 972903 w 2128354"/>
                <a:gd name="connsiteY257" fmla="*/ 490957 h 535083"/>
                <a:gd name="connsiteX258" fmla="*/ 981333 w 2128354"/>
                <a:gd name="connsiteY258" fmla="*/ 495875 h 535083"/>
                <a:gd name="connsiteX259" fmla="*/ 992082 w 2128354"/>
                <a:gd name="connsiteY259" fmla="*/ 497514 h 535083"/>
                <a:gd name="connsiteX260" fmla="*/ 1007746 w 2128354"/>
                <a:gd name="connsiteY260" fmla="*/ 494406 h 535083"/>
                <a:gd name="connsiteX261" fmla="*/ 1018974 w 2128354"/>
                <a:gd name="connsiteY261" fmla="*/ 488293 h 535083"/>
                <a:gd name="connsiteX262" fmla="*/ 1019656 w 2128354"/>
                <a:gd name="connsiteY262" fmla="*/ 488293 h 535083"/>
                <a:gd name="connsiteX263" fmla="*/ 1019656 w 2128354"/>
                <a:gd name="connsiteY263" fmla="*/ 502296 h 535083"/>
                <a:gd name="connsiteX264" fmla="*/ 1006415 w 2128354"/>
                <a:gd name="connsiteY264" fmla="*/ 506872 h 535083"/>
                <a:gd name="connsiteX265" fmla="*/ 992219 w 2128354"/>
                <a:gd name="connsiteY265" fmla="*/ 508717 h 535083"/>
                <a:gd name="connsiteX266" fmla="*/ 962597 w 2128354"/>
                <a:gd name="connsiteY266" fmla="*/ 498437 h 535083"/>
                <a:gd name="connsiteX267" fmla="*/ 951950 w 2128354"/>
                <a:gd name="connsiteY267" fmla="*/ 469235 h 535083"/>
                <a:gd name="connsiteX268" fmla="*/ 962154 w 2128354"/>
                <a:gd name="connsiteY268" fmla="*/ 439522 h 535083"/>
                <a:gd name="connsiteX269" fmla="*/ 989011 w 2128354"/>
                <a:gd name="connsiteY269" fmla="*/ 428525 h 535083"/>
                <a:gd name="connsiteX270" fmla="*/ 818979 w 2128354"/>
                <a:gd name="connsiteY270" fmla="*/ 405232 h 535083"/>
                <a:gd name="connsiteX271" fmla="*/ 832835 w 2128354"/>
                <a:gd name="connsiteY271" fmla="*/ 405232 h 535083"/>
                <a:gd name="connsiteX272" fmla="*/ 854197 w 2128354"/>
                <a:gd name="connsiteY272" fmla="*/ 489796 h 535083"/>
                <a:gd name="connsiteX273" fmla="*/ 875219 w 2128354"/>
                <a:gd name="connsiteY273" fmla="*/ 405232 h 535083"/>
                <a:gd name="connsiteX274" fmla="*/ 888938 w 2128354"/>
                <a:gd name="connsiteY274" fmla="*/ 405232 h 535083"/>
                <a:gd name="connsiteX275" fmla="*/ 910164 w 2128354"/>
                <a:gd name="connsiteY275" fmla="*/ 490615 h 535083"/>
                <a:gd name="connsiteX276" fmla="*/ 931391 w 2128354"/>
                <a:gd name="connsiteY276" fmla="*/ 405232 h 535083"/>
                <a:gd name="connsiteX277" fmla="*/ 944632 w 2128354"/>
                <a:gd name="connsiteY277" fmla="*/ 405232 h 535083"/>
                <a:gd name="connsiteX278" fmla="*/ 918218 w 2128354"/>
                <a:gd name="connsiteY278" fmla="*/ 506941 h 535083"/>
                <a:gd name="connsiteX279" fmla="*/ 902998 w 2128354"/>
                <a:gd name="connsiteY279" fmla="*/ 506941 h 535083"/>
                <a:gd name="connsiteX280" fmla="*/ 881635 w 2128354"/>
                <a:gd name="connsiteY280" fmla="*/ 422513 h 535083"/>
                <a:gd name="connsiteX281" fmla="*/ 860750 w 2128354"/>
                <a:gd name="connsiteY281" fmla="*/ 506941 h 535083"/>
                <a:gd name="connsiteX282" fmla="*/ 845871 w 2128354"/>
                <a:gd name="connsiteY282" fmla="*/ 506941 h 535083"/>
                <a:gd name="connsiteX283" fmla="*/ 818979 w 2128354"/>
                <a:gd name="connsiteY283" fmla="*/ 405232 h 535083"/>
                <a:gd name="connsiteX284" fmla="*/ 1518801 w 2128354"/>
                <a:gd name="connsiteY284" fmla="*/ 403388 h 535083"/>
                <a:gd name="connsiteX285" fmla="*/ 1535147 w 2128354"/>
                <a:gd name="connsiteY285" fmla="*/ 405368 h 535083"/>
                <a:gd name="connsiteX286" fmla="*/ 1553268 w 2128354"/>
                <a:gd name="connsiteY286" fmla="*/ 412336 h 535083"/>
                <a:gd name="connsiteX287" fmla="*/ 1553268 w 2128354"/>
                <a:gd name="connsiteY287" fmla="*/ 428388 h 535083"/>
                <a:gd name="connsiteX288" fmla="*/ 1552244 w 2128354"/>
                <a:gd name="connsiteY288" fmla="*/ 428388 h 535083"/>
                <a:gd name="connsiteX289" fmla="*/ 1535591 w 2128354"/>
                <a:gd name="connsiteY289" fmla="*/ 418142 h 535083"/>
                <a:gd name="connsiteX290" fmla="*/ 1517913 w 2128354"/>
                <a:gd name="connsiteY290" fmla="*/ 414931 h 535083"/>
                <a:gd name="connsiteX291" fmla="*/ 1504024 w 2128354"/>
                <a:gd name="connsiteY291" fmla="*/ 417425 h 535083"/>
                <a:gd name="connsiteX292" fmla="*/ 1493001 w 2128354"/>
                <a:gd name="connsiteY292" fmla="*/ 425178 h 535083"/>
                <a:gd name="connsiteX293" fmla="*/ 1485664 w 2128354"/>
                <a:gd name="connsiteY293" fmla="*/ 438122 h 535083"/>
                <a:gd name="connsiteX294" fmla="*/ 1483036 w 2128354"/>
                <a:gd name="connsiteY294" fmla="*/ 456189 h 535083"/>
                <a:gd name="connsiteX295" fmla="*/ 1485937 w 2128354"/>
                <a:gd name="connsiteY295" fmla="*/ 474632 h 535083"/>
                <a:gd name="connsiteX296" fmla="*/ 1493411 w 2128354"/>
                <a:gd name="connsiteY296" fmla="*/ 487200 h 535083"/>
                <a:gd name="connsiteX297" fmla="*/ 1504570 w 2128354"/>
                <a:gd name="connsiteY297" fmla="*/ 494680 h 535083"/>
                <a:gd name="connsiteX298" fmla="*/ 1518050 w 2128354"/>
                <a:gd name="connsiteY298" fmla="*/ 497105 h 535083"/>
                <a:gd name="connsiteX299" fmla="*/ 1536341 w 2128354"/>
                <a:gd name="connsiteY299" fmla="*/ 493758 h 535083"/>
                <a:gd name="connsiteX300" fmla="*/ 1552312 w 2128354"/>
                <a:gd name="connsiteY300" fmla="*/ 483716 h 535083"/>
                <a:gd name="connsiteX301" fmla="*/ 1553268 w 2128354"/>
                <a:gd name="connsiteY301" fmla="*/ 483716 h 535083"/>
                <a:gd name="connsiteX302" fmla="*/ 1553268 w 2128354"/>
                <a:gd name="connsiteY302" fmla="*/ 499564 h 535083"/>
                <a:gd name="connsiteX303" fmla="*/ 1546477 w 2128354"/>
                <a:gd name="connsiteY303" fmla="*/ 502638 h 535083"/>
                <a:gd name="connsiteX304" fmla="*/ 1538526 w 2128354"/>
                <a:gd name="connsiteY304" fmla="*/ 505643 h 535083"/>
                <a:gd name="connsiteX305" fmla="*/ 1529482 w 2128354"/>
                <a:gd name="connsiteY305" fmla="*/ 507863 h 535083"/>
                <a:gd name="connsiteX306" fmla="*/ 1518732 w 2128354"/>
                <a:gd name="connsiteY306" fmla="*/ 508785 h 535083"/>
                <a:gd name="connsiteX307" fmla="*/ 1498632 w 2128354"/>
                <a:gd name="connsiteY307" fmla="*/ 505677 h 535083"/>
                <a:gd name="connsiteX308" fmla="*/ 1482900 w 2128354"/>
                <a:gd name="connsiteY308" fmla="*/ 495943 h 535083"/>
                <a:gd name="connsiteX309" fmla="*/ 1472662 w 2128354"/>
                <a:gd name="connsiteY309" fmla="*/ 479447 h 535083"/>
                <a:gd name="connsiteX310" fmla="*/ 1468976 w 2128354"/>
                <a:gd name="connsiteY310" fmla="*/ 456189 h 535083"/>
                <a:gd name="connsiteX311" fmla="*/ 1472526 w 2128354"/>
                <a:gd name="connsiteY311" fmla="*/ 433716 h 535083"/>
                <a:gd name="connsiteX312" fmla="*/ 1482763 w 2128354"/>
                <a:gd name="connsiteY312" fmla="*/ 416981 h 535083"/>
                <a:gd name="connsiteX313" fmla="*/ 1498427 w 2128354"/>
                <a:gd name="connsiteY313" fmla="*/ 406871 h 535083"/>
                <a:gd name="connsiteX314" fmla="*/ 1518801 w 2128354"/>
                <a:gd name="connsiteY314" fmla="*/ 403388 h 535083"/>
                <a:gd name="connsiteX315" fmla="*/ 1301106 w 2128354"/>
                <a:gd name="connsiteY315" fmla="*/ 400655 h 535083"/>
                <a:gd name="connsiteX316" fmla="*/ 1313937 w 2128354"/>
                <a:gd name="connsiteY316" fmla="*/ 400655 h 535083"/>
                <a:gd name="connsiteX317" fmla="*/ 1313937 w 2128354"/>
                <a:gd name="connsiteY317" fmla="*/ 506941 h 535083"/>
                <a:gd name="connsiteX318" fmla="*/ 1301106 w 2128354"/>
                <a:gd name="connsiteY318" fmla="*/ 506941 h 535083"/>
                <a:gd name="connsiteX319" fmla="*/ 1301106 w 2128354"/>
                <a:gd name="connsiteY319" fmla="*/ 400655 h 535083"/>
                <a:gd name="connsiteX320" fmla="*/ 1128185 w 2128354"/>
                <a:gd name="connsiteY320" fmla="*/ 400655 h 535083"/>
                <a:gd name="connsiteX321" fmla="*/ 1141017 w 2128354"/>
                <a:gd name="connsiteY321" fmla="*/ 400655 h 535083"/>
                <a:gd name="connsiteX322" fmla="*/ 1141017 w 2128354"/>
                <a:gd name="connsiteY322" fmla="*/ 439112 h 535083"/>
                <a:gd name="connsiteX323" fmla="*/ 1153438 w 2128354"/>
                <a:gd name="connsiteY323" fmla="*/ 431325 h 535083"/>
                <a:gd name="connsiteX324" fmla="*/ 1166611 w 2128354"/>
                <a:gd name="connsiteY324" fmla="*/ 428525 h 535083"/>
                <a:gd name="connsiteX325" fmla="*/ 1185449 w 2128354"/>
                <a:gd name="connsiteY325" fmla="*/ 435970 h 535083"/>
                <a:gd name="connsiteX326" fmla="*/ 1191933 w 2128354"/>
                <a:gd name="connsiteY326" fmla="*/ 457418 h 535083"/>
                <a:gd name="connsiteX327" fmla="*/ 1191933 w 2128354"/>
                <a:gd name="connsiteY327" fmla="*/ 506941 h 535083"/>
                <a:gd name="connsiteX328" fmla="*/ 1179101 w 2128354"/>
                <a:gd name="connsiteY328" fmla="*/ 506941 h 535083"/>
                <a:gd name="connsiteX329" fmla="*/ 1179101 w 2128354"/>
                <a:gd name="connsiteY329" fmla="*/ 463498 h 535083"/>
                <a:gd name="connsiteX330" fmla="*/ 1178487 w 2128354"/>
                <a:gd name="connsiteY330" fmla="*/ 453627 h 535083"/>
                <a:gd name="connsiteX331" fmla="*/ 1176235 w 2128354"/>
                <a:gd name="connsiteY331" fmla="*/ 446421 h 535083"/>
                <a:gd name="connsiteX332" fmla="*/ 1171320 w 2128354"/>
                <a:gd name="connsiteY332" fmla="*/ 442152 h 535083"/>
                <a:gd name="connsiteX333" fmla="*/ 1162994 w 2128354"/>
                <a:gd name="connsiteY333" fmla="*/ 440751 h 535083"/>
                <a:gd name="connsiteX334" fmla="*/ 1152005 w 2128354"/>
                <a:gd name="connsiteY334" fmla="*/ 443347 h 535083"/>
                <a:gd name="connsiteX335" fmla="*/ 1141017 w 2128354"/>
                <a:gd name="connsiteY335" fmla="*/ 449973 h 535083"/>
                <a:gd name="connsiteX336" fmla="*/ 1141017 w 2128354"/>
                <a:gd name="connsiteY336" fmla="*/ 506941 h 535083"/>
                <a:gd name="connsiteX337" fmla="*/ 1128185 w 2128354"/>
                <a:gd name="connsiteY337" fmla="*/ 506941 h 535083"/>
                <a:gd name="connsiteX338" fmla="*/ 1128185 w 2128354"/>
                <a:gd name="connsiteY338" fmla="*/ 400655 h 535083"/>
                <a:gd name="connsiteX339" fmla="*/ 1040822 w 2128354"/>
                <a:gd name="connsiteY339" fmla="*/ 400655 h 535083"/>
                <a:gd name="connsiteX340" fmla="*/ 1053654 w 2128354"/>
                <a:gd name="connsiteY340" fmla="*/ 400655 h 535083"/>
                <a:gd name="connsiteX341" fmla="*/ 1053654 w 2128354"/>
                <a:gd name="connsiteY341" fmla="*/ 438634 h 535083"/>
                <a:gd name="connsiteX342" fmla="*/ 1065120 w 2128354"/>
                <a:gd name="connsiteY342" fmla="*/ 431359 h 535083"/>
                <a:gd name="connsiteX343" fmla="*/ 1078770 w 2128354"/>
                <a:gd name="connsiteY343" fmla="*/ 428525 h 535083"/>
                <a:gd name="connsiteX344" fmla="*/ 1100099 w 2128354"/>
                <a:gd name="connsiteY344" fmla="*/ 438907 h 535083"/>
                <a:gd name="connsiteX345" fmla="*/ 1107914 w 2128354"/>
                <a:gd name="connsiteY345" fmla="*/ 468211 h 535083"/>
                <a:gd name="connsiteX346" fmla="*/ 1105218 w 2128354"/>
                <a:gd name="connsiteY346" fmla="*/ 485424 h 535083"/>
                <a:gd name="connsiteX347" fmla="*/ 1097949 w 2128354"/>
                <a:gd name="connsiteY347" fmla="*/ 498266 h 535083"/>
                <a:gd name="connsiteX348" fmla="*/ 1087302 w 2128354"/>
                <a:gd name="connsiteY348" fmla="*/ 506360 h 535083"/>
                <a:gd name="connsiteX349" fmla="*/ 1074539 w 2128354"/>
                <a:gd name="connsiteY349" fmla="*/ 509058 h 535083"/>
                <a:gd name="connsiteX350" fmla="*/ 1063209 w 2128354"/>
                <a:gd name="connsiteY350" fmla="*/ 507521 h 535083"/>
                <a:gd name="connsiteX351" fmla="*/ 1053654 w 2128354"/>
                <a:gd name="connsiteY351" fmla="*/ 503389 h 535083"/>
                <a:gd name="connsiteX352" fmla="*/ 1052835 w 2128354"/>
                <a:gd name="connsiteY352" fmla="*/ 506941 h 535083"/>
                <a:gd name="connsiteX353" fmla="*/ 1040822 w 2128354"/>
                <a:gd name="connsiteY353" fmla="*/ 506941 h 535083"/>
                <a:gd name="connsiteX354" fmla="*/ 1040822 w 2128354"/>
                <a:gd name="connsiteY354" fmla="*/ 400655 h 535083"/>
                <a:gd name="connsiteX355" fmla="*/ 1489734 w 2128354"/>
                <a:gd name="connsiteY355" fmla="*/ 101733 h 535083"/>
                <a:gd name="connsiteX356" fmla="*/ 1461127 w 2128354"/>
                <a:gd name="connsiteY356" fmla="*/ 182707 h 535083"/>
                <a:gd name="connsiteX357" fmla="*/ 1518342 w 2128354"/>
                <a:gd name="connsiteY357" fmla="*/ 182707 h 535083"/>
                <a:gd name="connsiteX358" fmla="*/ 1458646 w 2128354"/>
                <a:gd name="connsiteY358" fmla="*/ 3979 h 535083"/>
                <a:gd name="connsiteX359" fmla="*/ 1521442 w 2128354"/>
                <a:gd name="connsiteY359" fmla="*/ 3979 h 535083"/>
                <a:gd name="connsiteX360" fmla="*/ 1649564 w 2128354"/>
                <a:gd name="connsiteY360" fmla="*/ 299493 h 535083"/>
                <a:gd name="connsiteX361" fmla="*/ 1562508 w 2128354"/>
                <a:gd name="connsiteY361" fmla="*/ 299493 h 535083"/>
                <a:gd name="connsiteX362" fmla="*/ 1539625 w 2128354"/>
                <a:gd name="connsiteY362" fmla="*/ 241459 h 535083"/>
                <a:gd name="connsiteX363" fmla="*/ 1441137 w 2128354"/>
                <a:gd name="connsiteY363" fmla="*/ 241459 h 535083"/>
                <a:gd name="connsiteX364" fmla="*/ 1418254 w 2128354"/>
                <a:gd name="connsiteY364" fmla="*/ 299493 h 535083"/>
                <a:gd name="connsiteX365" fmla="*/ 1331940 w 2128354"/>
                <a:gd name="connsiteY365" fmla="*/ 299493 h 535083"/>
                <a:gd name="connsiteX366" fmla="*/ 788890 w 2128354"/>
                <a:gd name="connsiteY366" fmla="*/ 3272 h 535083"/>
                <a:gd name="connsiteX367" fmla="*/ 989154 w 2128354"/>
                <a:gd name="connsiteY367" fmla="*/ 3272 h 535083"/>
                <a:gd name="connsiteX368" fmla="*/ 971771 w 2128354"/>
                <a:gd name="connsiteY368" fmla="*/ 64765 h 535083"/>
                <a:gd name="connsiteX369" fmla="*/ 870723 w 2128354"/>
                <a:gd name="connsiteY369" fmla="*/ 64765 h 535083"/>
                <a:gd name="connsiteX370" fmla="*/ 870723 w 2128354"/>
                <a:gd name="connsiteY370" fmla="*/ 122191 h 535083"/>
                <a:gd name="connsiteX371" fmla="*/ 971662 w 2128354"/>
                <a:gd name="connsiteY371" fmla="*/ 122191 h 535083"/>
                <a:gd name="connsiteX372" fmla="*/ 971662 w 2128354"/>
                <a:gd name="connsiteY372" fmla="*/ 180336 h 535083"/>
                <a:gd name="connsiteX373" fmla="*/ 870723 w 2128354"/>
                <a:gd name="connsiteY373" fmla="*/ 180336 h 535083"/>
                <a:gd name="connsiteX374" fmla="*/ 870723 w 2128354"/>
                <a:gd name="connsiteY374" fmla="*/ 239915 h 535083"/>
                <a:gd name="connsiteX375" fmla="*/ 986292 w 2128354"/>
                <a:gd name="connsiteY375" fmla="*/ 239915 h 535083"/>
                <a:gd name="connsiteX376" fmla="*/ 986292 w 2128354"/>
                <a:gd name="connsiteY376" fmla="*/ 299494 h 535083"/>
                <a:gd name="connsiteX377" fmla="*/ 788890 w 2128354"/>
                <a:gd name="connsiteY377" fmla="*/ 299494 h 535083"/>
                <a:gd name="connsiteX378" fmla="*/ 544830 w 2128354"/>
                <a:gd name="connsiteY378" fmla="*/ 3272 h 535083"/>
                <a:gd name="connsiteX379" fmla="*/ 626662 w 2128354"/>
                <a:gd name="connsiteY379" fmla="*/ 3272 h 535083"/>
                <a:gd name="connsiteX380" fmla="*/ 626662 w 2128354"/>
                <a:gd name="connsiteY380" fmla="*/ 239915 h 535083"/>
                <a:gd name="connsiteX381" fmla="*/ 736489 w 2128354"/>
                <a:gd name="connsiteY381" fmla="*/ 239915 h 535083"/>
                <a:gd name="connsiteX382" fmla="*/ 736489 w 2128354"/>
                <a:gd name="connsiteY382" fmla="*/ 299494 h 535083"/>
                <a:gd name="connsiteX383" fmla="*/ 544830 w 2128354"/>
                <a:gd name="connsiteY383" fmla="*/ 299494 h 535083"/>
                <a:gd name="connsiteX384" fmla="*/ 286413 w 2128354"/>
                <a:gd name="connsiteY384" fmla="*/ 3272 h 535083"/>
                <a:gd name="connsiteX385" fmla="*/ 486676 w 2128354"/>
                <a:gd name="connsiteY385" fmla="*/ 3272 h 535083"/>
                <a:gd name="connsiteX386" fmla="*/ 469293 w 2128354"/>
                <a:gd name="connsiteY386" fmla="*/ 64765 h 535083"/>
                <a:gd name="connsiteX387" fmla="*/ 368245 w 2128354"/>
                <a:gd name="connsiteY387" fmla="*/ 64765 h 535083"/>
                <a:gd name="connsiteX388" fmla="*/ 368245 w 2128354"/>
                <a:gd name="connsiteY388" fmla="*/ 122191 h 535083"/>
                <a:gd name="connsiteX389" fmla="*/ 469185 w 2128354"/>
                <a:gd name="connsiteY389" fmla="*/ 122191 h 535083"/>
                <a:gd name="connsiteX390" fmla="*/ 469185 w 2128354"/>
                <a:gd name="connsiteY390" fmla="*/ 180336 h 535083"/>
                <a:gd name="connsiteX391" fmla="*/ 368245 w 2128354"/>
                <a:gd name="connsiteY391" fmla="*/ 180336 h 535083"/>
                <a:gd name="connsiteX392" fmla="*/ 368245 w 2128354"/>
                <a:gd name="connsiteY392" fmla="*/ 239915 h 535083"/>
                <a:gd name="connsiteX393" fmla="*/ 483815 w 2128354"/>
                <a:gd name="connsiteY393" fmla="*/ 239915 h 535083"/>
                <a:gd name="connsiteX394" fmla="*/ 483815 w 2128354"/>
                <a:gd name="connsiteY394" fmla="*/ 299494 h 535083"/>
                <a:gd name="connsiteX395" fmla="*/ 286413 w 2128354"/>
                <a:gd name="connsiteY395" fmla="*/ 299494 h 535083"/>
                <a:gd name="connsiteX396" fmla="*/ 1639029 w 2128354"/>
                <a:gd name="connsiteY396" fmla="*/ 3271 h 535083"/>
                <a:gd name="connsiteX397" fmla="*/ 1867288 w 2128354"/>
                <a:gd name="connsiteY397" fmla="*/ 3271 h 535083"/>
                <a:gd name="connsiteX398" fmla="*/ 1849905 w 2128354"/>
                <a:gd name="connsiteY398" fmla="*/ 64765 h 535083"/>
                <a:gd name="connsiteX399" fmla="*/ 1804130 w 2128354"/>
                <a:gd name="connsiteY399" fmla="*/ 64765 h 535083"/>
                <a:gd name="connsiteX400" fmla="*/ 1804130 w 2128354"/>
                <a:gd name="connsiteY400" fmla="*/ 299493 h 535083"/>
                <a:gd name="connsiteX401" fmla="*/ 1722297 w 2128354"/>
                <a:gd name="connsiteY401" fmla="*/ 299493 h 535083"/>
                <a:gd name="connsiteX402" fmla="*/ 1722297 w 2128354"/>
                <a:gd name="connsiteY402" fmla="*/ 64765 h 535083"/>
                <a:gd name="connsiteX403" fmla="*/ 1639029 w 2128354"/>
                <a:gd name="connsiteY403" fmla="*/ 64765 h 535083"/>
                <a:gd name="connsiteX404" fmla="*/ 0 w 2128354"/>
                <a:gd name="connsiteY404" fmla="*/ 3271 h 535083"/>
                <a:gd name="connsiteX405" fmla="*/ 228259 w 2128354"/>
                <a:gd name="connsiteY405" fmla="*/ 3271 h 535083"/>
                <a:gd name="connsiteX406" fmla="*/ 210876 w 2128354"/>
                <a:gd name="connsiteY406" fmla="*/ 64765 h 535083"/>
                <a:gd name="connsiteX407" fmla="*/ 165101 w 2128354"/>
                <a:gd name="connsiteY407" fmla="*/ 64765 h 535083"/>
                <a:gd name="connsiteX408" fmla="*/ 165101 w 2128354"/>
                <a:gd name="connsiteY408" fmla="*/ 299493 h 535083"/>
                <a:gd name="connsiteX409" fmla="*/ 83268 w 2128354"/>
                <a:gd name="connsiteY409" fmla="*/ 299493 h 535083"/>
                <a:gd name="connsiteX410" fmla="*/ 83268 w 2128354"/>
                <a:gd name="connsiteY410" fmla="*/ 64765 h 535083"/>
                <a:gd name="connsiteX411" fmla="*/ 0 w 2128354"/>
                <a:gd name="connsiteY411" fmla="*/ 64765 h 535083"/>
                <a:gd name="connsiteX412" fmla="*/ 2027718 w 2128354"/>
                <a:gd name="connsiteY412" fmla="*/ 573 h 535083"/>
                <a:gd name="connsiteX413" fmla="*/ 2089716 w 2128354"/>
                <a:gd name="connsiteY413" fmla="*/ 9118 h 535083"/>
                <a:gd name="connsiteX414" fmla="*/ 2112519 w 2128354"/>
                <a:gd name="connsiteY414" fmla="*/ 15917 h 535083"/>
                <a:gd name="connsiteX415" fmla="*/ 2112519 w 2128354"/>
                <a:gd name="connsiteY415" fmla="*/ 85864 h 535083"/>
                <a:gd name="connsiteX416" fmla="*/ 2111056 w 2128354"/>
                <a:gd name="connsiteY416" fmla="*/ 85123 h 535083"/>
                <a:gd name="connsiteX417" fmla="*/ 2000384 w 2128354"/>
                <a:gd name="connsiteY417" fmla="*/ 81418 h 535083"/>
                <a:gd name="connsiteX418" fmla="*/ 2127748 w 2128354"/>
                <a:gd name="connsiteY418" fmla="*/ 219180 h 535083"/>
                <a:gd name="connsiteX419" fmla="*/ 1922262 w 2128354"/>
                <a:gd name="connsiteY419" fmla="*/ 288735 h 535083"/>
                <a:gd name="connsiteX420" fmla="*/ 1906495 w 2128354"/>
                <a:gd name="connsiteY420" fmla="*/ 281390 h 535083"/>
                <a:gd name="connsiteX421" fmla="*/ 1934338 w 2128354"/>
                <a:gd name="connsiteY421" fmla="*/ 222770 h 535083"/>
                <a:gd name="connsiteX422" fmla="*/ 1939876 w 2128354"/>
                <a:gd name="connsiteY422" fmla="*/ 226030 h 535083"/>
                <a:gd name="connsiteX423" fmla="*/ 2045882 w 2128354"/>
                <a:gd name="connsiteY423" fmla="*/ 218066 h 535083"/>
                <a:gd name="connsiteX424" fmla="*/ 1919830 w 2128354"/>
                <a:gd name="connsiteY424" fmla="*/ 80119 h 535083"/>
                <a:gd name="connsiteX425" fmla="*/ 2027718 w 2128354"/>
                <a:gd name="connsiteY425" fmla="*/ 573 h 535083"/>
                <a:gd name="connsiteX426" fmla="*/ 1211083 w 2128354"/>
                <a:gd name="connsiteY426" fmla="*/ 81 h 535083"/>
                <a:gd name="connsiteX427" fmla="*/ 1282746 w 2128354"/>
                <a:gd name="connsiteY427" fmla="*/ 13394 h 535083"/>
                <a:gd name="connsiteX428" fmla="*/ 1289913 w 2128354"/>
                <a:gd name="connsiteY428" fmla="*/ 16916 h 535083"/>
                <a:gd name="connsiteX429" fmla="*/ 1289913 w 2128354"/>
                <a:gd name="connsiteY429" fmla="*/ 84787 h 535083"/>
                <a:gd name="connsiteX430" fmla="*/ 1283436 w 2128354"/>
                <a:gd name="connsiteY430" fmla="*/ 79869 h 535083"/>
                <a:gd name="connsiteX431" fmla="*/ 1224444 w 2128354"/>
                <a:gd name="connsiteY431" fmla="*/ 62551 h 535083"/>
                <a:gd name="connsiteX432" fmla="*/ 1125652 w 2128354"/>
                <a:gd name="connsiteY432" fmla="*/ 152419 h 535083"/>
                <a:gd name="connsiteX433" fmla="*/ 1224444 w 2128354"/>
                <a:gd name="connsiteY433" fmla="*/ 242287 h 535083"/>
                <a:gd name="connsiteX434" fmla="*/ 1279621 w 2128354"/>
                <a:gd name="connsiteY434" fmla="*/ 223514 h 535083"/>
                <a:gd name="connsiteX435" fmla="*/ 1284591 w 2128354"/>
                <a:gd name="connsiteY435" fmla="*/ 219988 h 535083"/>
                <a:gd name="connsiteX436" fmla="*/ 1308277 w 2128354"/>
                <a:gd name="connsiteY436" fmla="*/ 281167 h 535083"/>
                <a:gd name="connsiteX437" fmla="*/ 1303331 w 2128354"/>
                <a:gd name="connsiteY437" fmla="*/ 284301 h 535083"/>
                <a:gd name="connsiteX438" fmla="*/ 1211083 w 2128354"/>
                <a:gd name="connsiteY438" fmla="*/ 308508 h 535083"/>
                <a:gd name="connsiteX439" fmla="*/ 1041555 w 2128354"/>
                <a:gd name="connsiteY439" fmla="*/ 154295 h 535083"/>
                <a:gd name="connsiteX440" fmla="*/ 1211083 w 2128354"/>
                <a:gd name="connsiteY440" fmla="*/ 81 h 535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Lst>
              <a:rect l="l" t="t" r="r" b="b"/>
              <a:pathLst>
                <a:path w="2128354" h="535083">
                  <a:moveTo>
                    <a:pt x="1925986" y="466913"/>
                  </a:moveTo>
                  <a:cubicBezTo>
                    <a:pt x="1922073" y="467141"/>
                    <a:pt x="1917466" y="467482"/>
                    <a:pt x="1912165" y="467938"/>
                  </a:cubicBezTo>
                  <a:cubicBezTo>
                    <a:pt x="1906864" y="468393"/>
                    <a:pt x="1902667" y="469053"/>
                    <a:pt x="1899573" y="469918"/>
                  </a:cubicBezTo>
                  <a:cubicBezTo>
                    <a:pt x="1895887" y="470966"/>
                    <a:pt x="1892907" y="472594"/>
                    <a:pt x="1890632" y="474802"/>
                  </a:cubicBezTo>
                  <a:cubicBezTo>
                    <a:pt x="1888357" y="477011"/>
                    <a:pt x="1887219" y="480051"/>
                    <a:pt x="1887219" y="483921"/>
                  </a:cubicBezTo>
                  <a:cubicBezTo>
                    <a:pt x="1887219" y="488293"/>
                    <a:pt x="1888539" y="491583"/>
                    <a:pt x="1891178" y="493792"/>
                  </a:cubicBezTo>
                  <a:cubicBezTo>
                    <a:pt x="1893817" y="496000"/>
                    <a:pt x="1897844" y="497105"/>
                    <a:pt x="1903258" y="497105"/>
                  </a:cubicBezTo>
                  <a:cubicBezTo>
                    <a:pt x="1907763" y="497105"/>
                    <a:pt x="1911881" y="496228"/>
                    <a:pt x="1915612" y="494475"/>
                  </a:cubicBezTo>
                  <a:cubicBezTo>
                    <a:pt x="1919343" y="492722"/>
                    <a:pt x="1922801" y="490615"/>
                    <a:pt x="1925986" y="488156"/>
                  </a:cubicBezTo>
                  <a:cubicBezTo>
                    <a:pt x="1925986" y="481075"/>
                    <a:pt x="1925986" y="473994"/>
                    <a:pt x="1925986" y="466913"/>
                  </a:cubicBezTo>
                  <a:close/>
                  <a:moveTo>
                    <a:pt x="739792" y="466913"/>
                  </a:moveTo>
                  <a:cubicBezTo>
                    <a:pt x="735878" y="467141"/>
                    <a:pt x="731271" y="467482"/>
                    <a:pt x="725970" y="467938"/>
                  </a:cubicBezTo>
                  <a:cubicBezTo>
                    <a:pt x="720670" y="468393"/>
                    <a:pt x="716472" y="469053"/>
                    <a:pt x="713378" y="469918"/>
                  </a:cubicBezTo>
                  <a:cubicBezTo>
                    <a:pt x="709692" y="470966"/>
                    <a:pt x="706712" y="472594"/>
                    <a:pt x="704437" y="474802"/>
                  </a:cubicBezTo>
                  <a:cubicBezTo>
                    <a:pt x="702162" y="477011"/>
                    <a:pt x="701024" y="480051"/>
                    <a:pt x="701024" y="483921"/>
                  </a:cubicBezTo>
                  <a:cubicBezTo>
                    <a:pt x="701024" y="488293"/>
                    <a:pt x="702344" y="491583"/>
                    <a:pt x="704983" y="493792"/>
                  </a:cubicBezTo>
                  <a:cubicBezTo>
                    <a:pt x="707622" y="496000"/>
                    <a:pt x="711649" y="497105"/>
                    <a:pt x="717064" y="497105"/>
                  </a:cubicBezTo>
                  <a:cubicBezTo>
                    <a:pt x="721568" y="497105"/>
                    <a:pt x="725686" y="496228"/>
                    <a:pt x="729417" y="494475"/>
                  </a:cubicBezTo>
                  <a:cubicBezTo>
                    <a:pt x="733148" y="492722"/>
                    <a:pt x="736606" y="490615"/>
                    <a:pt x="739792" y="488156"/>
                  </a:cubicBezTo>
                  <a:cubicBezTo>
                    <a:pt x="739792" y="481075"/>
                    <a:pt x="739792" y="473994"/>
                    <a:pt x="739792" y="466913"/>
                  </a:cubicBezTo>
                  <a:close/>
                  <a:moveTo>
                    <a:pt x="1826816" y="440751"/>
                  </a:moveTo>
                  <a:cubicBezTo>
                    <a:pt x="1823130" y="440751"/>
                    <a:pt x="1819422" y="441548"/>
                    <a:pt x="1815691" y="443142"/>
                  </a:cubicBezTo>
                  <a:cubicBezTo>
                    <a:pt x="1811959" y="444736"/>
                    <a:pt x="1808388" y="446831"/>
                    <a:pt x="1804975" y="449426"/>
                  </a:cubicBezTo>
                  <a:cubicBezTo>
                    <a:pt x="1804975" y="463839"/>
                    <a:pt x="1804975" y="478252"/>
                    <a:pt x="1804975" y="492665"/>
                  </a:cubicBezTo>
                  <a:cubicBezTo>
                    <a:pt x="1808615" y="494304"/>
                    <a:pt x="1811743" y="495420"/>
                    <a:pt x="1814360" y="496012"/>
                  </a:cubicBezTo>
                  <a:cubicBezTo>
                    <a:pt x="1816976" y="496604"/>
                    <a:pt x="1819945" y="496900"/>
                    <a:pt x="1823267" y="496900"/>
                  </a:cubicBezTo>
                  <a:cubicBezTo>
                    <a:pt x="1830410" y="496900"/>
                    <a:pt x="1835984" y="494486"/>
                    <a:pt x="1839988" y="489659"/>
                  </a:cubicBezTo>
                  <a:cubicBezTo>
                    <a:pt x="1843993" y="484832"/>
                    <a:pt x="1845995" y="477683"/>
                    <a:pt x="1845995" y="468211"/>
                  </a:cubicBezTo>
                  <a:cubicBezTo>
                    <a:pt x="1845995" y="459012"/>
                    <a:pt x="1844425" y="452136"/>
                    <a:pt x="1841285" y="447582"/>
                  </a:cubicBezTo>
                  <a:cubicBezTo>
                    <a:pt x="1838146" y="443028"/>
                    <a:pt x="1833322" y="440751"/>
                    <a:pt x="1826816" y="440751"/>
                  </a:cubicBezTo>
                  <a:close/>
                  <a:moveTo>
                    <a:pt x="1374470" y="440751"/>
                  </a:moveTo>
                  <a:cubicBezTo>
                    <a:pt x="1370784" y="440751"/>
                    <a:pt x="1367076" y="441548"/>
                    <a:pt x="1363345" y="443142"/>
                  </a:cubicBezTo>
                  <a:cubicBezTo>
                    <a:pt x="1359614" y="444736"/>
                    <a:pt x="1356042" y="446831"/>
                    <a:pt x="1352629" y="449426"/>
                  </a:cubicBezTo>
                  <a:cubicBezTo>
                    <a:pt x="1352629" y="463839"/>
                    <a:pt x="1352629" y="478252"/>
                    <a:pt x="1352629" y="492665"/>
                  </a:cubicBezTo>
                  <a:cubicBezTo>
                    <a:pt x="1356269" y="494304"/>
                    <a:pt x="1359397" y="495420"/>
                    <a:pt x="1362014" y="496012"/>
                  </a:cubicBezTo>
                  <a:cubicBezTo>
                    <a:pt x="1364630" y="496604"/>
                    <a:pt x="1367599" y="496900"/>
                    <a:pt x="1370921" y="496900"/>
                  </a:cubicBezTo>
                  <a:cubicBezTo>
                    <a:pt x="1378064" y="496900"/>
                    <a:pt x="1383638" y="494486"/>
                    <a:pt x="1387642" y="489659"/>
                  </a:cubicBezTo>
                  <a:cubicBezTo>
                    <a:pt x="1391647" y="484832"/>
                    <a:pt x="1393649" y="477683"/>
                    <a:pt x="1393649" y="468211"/>
                  </a:cubicBezTo>
                  <a:cubicBezTo>
                    <a:pt x="1393649" y="459012"/>
                    <a:pt x="1392079" y="452136"/>
                    <a:pt x="1388939" y="447582"/>
                  </a:cubicBezTo>
                  <a:cubicBezTo>
                    <a:pt x="1385800" y="443028"/>
                    <a:pt x="1380976" y="440751"/>
                    <a:pt x="1374470" y="440751"/>
                  </a:cubicBezTo>
                  <a:close/>
                  <a:moveTo>
                    <a:pt x="1075631" y="440751"/>
                  </a:moveTo>
                  <a:cubicBezTo>
                    <a:pt x="1071900" y="440751"/>
                    <a:pt x="1068123" y="441560"/>
                    <a:pt x="1064301" y="443176"/>
                  </a:cubicBezTo>
                  <a:cubicBezTo>
                    <a:pt x="1060479" y="444793"/>
                    <a:pt x="1056930" y="446876"/>
                    <a:pt x="1053654" y="449426"/>
                  </a:cubicBezTo>
                  <a:cubicBezTo>
                    <a:pt x="1053654" y="463999"/>
                    <a:pt x="1053654" y="478571"/>
                    <a:pt x="1053654" y="493143"/>
                  </a:cubicBezTo>
                  <a:cubicBezTo>
                    <a:pt x="1057294" y="494782"/>
                    <a:pt x="1060422" y="495921"/>
                    <a:pt x="1063038" y="496558"/>
                  </a:cubicBezTo>
                  <a:cubicBezTo>
                    <a:pt x="1065655" y="497196"/>
                    <a:pt x="1068624" y="497514"/>
                    <a:pt x="1071945" y="497514"/>
                  </a:cubicBezTo>
                  <a:cubicBezTo>
                    <a:pt x="1079043" y="497514"/>
                    <a:pt x="1084606" y="495181"/>
                    <a:pt x="1088633" y="490513"/>
                  </a:cubicBezTo>
                  <a:cubicBezTo>
                    <a:pt x="1092660" y="485845"/>
                    <a:pt x="1094673" y="478525"/>
                    <a:pt x="1094673" y="468552"/>
                  </a:cubicBezTo>
                  <a:cubicBezTo>
                    <a:pt x="1094673" y="459445"/>
                    <a:pt x="1093172" y="452534"/>
                    <a:pt x="1090169" y="447821"/>
                  </a:cubicBezTo>
                  <a:cubicBezTo>
                    <a:pt x="1087165" y="443108"/>
                    <a:pt x="1082320" y="440751"/>
                    <a:pt x="1075631" y="440751"/>
                  </a:cubicBezTo>
                  <a:close/>
                  <a:moveTo>
                    <a:pt x="1600650" y="439590"/>
                  </a:moveTo>
                  <a:cubicBezTo>
                    <a:pt x="1593689" y="439590"/>
                    <a:pt x="1588285" y="441992"/>
                    <a:pt x="1584440" y="446797"/>
                  </a:cubicBezTo>
                  <a:cubicBezTo>
                    <a:pt x="1580595" y="451601"/>
                    <a:pt x="1578673" y="458944"/>
                    <a:pt x="1578673" y="468826"/>
                  </a:cubicBezTo>
                  <a:cubicBezTo>
                    <a:pt x="1578673" y="478388"/>
                    <a:pt x="1580607" y="485640"/>
                    <a:pt x="1584475" y="490581"/>
                  </a:cubicBezTo>
                  <a:cubicBezTo>
                    <a:pt x="1588342" y="495522"/>
                    <a:pt x="1593734" y="497993"/>
                    <a:pt x="1600650" y="497993"/>
                  </a:cubicBezTo>
                  <a:cubicBezTo>
                    <a:pt x="1607476" y="497993"/>
                    <a:pt x="1612833" y="495545"/>
                    <a:pt x="1616724" y="490650"/>
                  </a:cubicBezTo>
                  <a:cubicBezTo>
                    <a:pt x="1620614" y="485754"/>
                    <a:pt x="1622559" y="478480"/>
                    <a:pt x="1622559" y="468826"/>
                  </a:cubicBezTo>
                  <a:cubicBezTo>
                    <a:pt x="1622559" y="458944"/>
                    <a:pt x="1620625" y="451601"/>
                    <a:pt x="1616758" y="446797"/>
                  </a:cubicBezTo>
                  <a:cubicBezTo>
                    <a:pt x="1612890" y="441992"/>
                    <a:pt x="1607521" y="439590"/>
                    <a:pt x="1600650" y="439590"/>
                  </a:cubicBezTo>
                  <a:close/>
                  <a:moveTo>
                    <a:pt x="1248476" y="439112"/>
                  </a:moveTo>
                  <a:cubicBezTo>
                    <a:pt x="1241605" y="439112"/>
                    <a:pt x="1236134" y="441138"/>
                    <a:pt x="1232061" y="445191"/>
                  </a:cubicBezTo>
                  <a:cubicBezTo>
                    <a:pt x="1227989" y="449244"/>
                    <a:pt x="1225680" y="454276"/>
                    <a:pt x="1225134" y="460287"/>
                  </a:cubicBezTo>
                  <a:cubicBezTo>
                    <a:pt x="1239694" y="460287"/>
                    <a:pt x="1254255" y="460287"/>
                    <a:pt x="1268815" y="460287"/>
                  </a:cubicBezTo>
                  <a:cubicBezTo>
                    <a:pt x="1268770" y="453548"/>
                    <a:pt x="1267075" y="448334"/>
                    <a:pt x="1263730" y="444645"/>
                  </a:cubicBezTo>
                  <a:cubicBezTo>
                    <a:pt x="1260386" y="440956"/>
                    <a:pt x="1255301" y="439112"/>
                    <a:pt x="1248476" y="439112"/>
                  </a:cubicBezTo>
                  <a:close/>
                  <a:moveTo>
                    <a:pt x="988329" y="439112"/>
                  </a:moveTo>
                  <a:cubicBezTo>
                    <a:pt x="981458" y="439112"/>
                    <a:pt x="975986" y="441138"/>
                    <a:pt x="971914" y="445191"/>
                  </a:cubicBezTo>
                  <a:cubicBezTo>
                    <a:pt x="967841" y="449244"/>
                    <a:pt x="965532" y="454276"/>
                    <a:pt x="964986" y="460287"/>
                  </a:cubicBezTo>
                  <a:cubicBezTo>
                    <a:pt x="979547" y="460287"/>
                    <a:pt x="994107" y="460287"/>
                    <a:pt x="1008668" y="460287"/>
                  </a:cubicBezTo>
                  <a:cubicBezTo>
                    <a:pt x="1008622" y="453548"/>
                    <a:pt x="1006927" y="448334"/>
                    <a:pt x="1003583" y="444645"/>
                  </a:cubicBezTo>
                  <a:cubicBezTo>
                    <a:pt x="1000238" y="440956"/>
                    <a:pt x="995154" y="439112"/>
                    <a:pt x="988329" y="439112"/>
                  </a:cubicBezTo>
                  <a:close/>
                  <a:moveTo>
                    <a:pt x="2041886" y="430642"/>
                  </a:moveTo>
                  <a:cubicBezTo>
                    <a:pt x="2046527" y="430642"/>
                    <a:pt x="2051168" y="430642"/>
                    <a:pt x="2055810" y="430642"/>
                  </a:cubicBezTo>
                  <a:cubicBezTo>
                    <a:pt x="2063613" y="449495"/>
                    <a:pt x="2071417" y="468347"/>
                    <a:pt x="2079220" y="487200"/>
                  </a:cubicBezTo>
                  <a:cubicBezTo>
                    <a:pt x="2087092" y="468347"/>
                    <a:pt x="2094964" y="449495"/>
                    <a:pt x="2102835" y="430642"/>
                  </a:cubicBezTo>
                  <a:cubicBezTo>
                    <a:pt x="2107317" y="430642"/>
                    <a:pt x="2111799" y="430642"/>
                    <a:pt x="2116281" y="430642"/>
                  </a:cubicBezTo>
                  <a:cubicBezTo>
                    <a:pt x="2101448" y="465456"/>
                    <a:pt x="2086614" y="500270"/>
                    <a:pt x="2071780" y="535083"/>
                  </a:cubicBezTo>
                  <a:cubicBezTo>
                    <a:pt x="2067208" y="535083"/>
                    <a:pt x="2062635" y="535083"/>
                    <a:pt x="2058062" y="535083"/>
                  </a:cubicBezTo>
                  <a:cubicBezTo>
                    <a:pt x="2062794" y="524473"/>
                    <a:pt x="2067526" y="513863"/>
                    <a:pt x="2072258" y="503252"/>
                  </a:cubicBezTo>
                  <a:cubicBezTo>
                    <a:pt x="2062134" y="479049"/>
                    <a:pt x="2052010" y="454845"/>
                    <a:pt x="2041886" y="430642"/>
                  </a:cubicBezTo>
                  <a:close/>
                  <a:moveTo>
                    <a:pt x="1905579" y="428798"/>
                  </a:moveTo>
                  <a:cubicBezTo>
                    <a:pt x="1910948" y="428798"/>
                    <a:pt x="1915623" y="429242"/>
                    <a:pt x="1919605" y="430130"/>
                  </a:cubicBezTo>
                  <a:cubicBezTo>
                    <a:pt x="1923586" y="431018"/>
                    <a:pt x="1927033" y="432532"/>
                    <a:pt x="1929945" y="434672"/>
                  </a:cubicBezTo>
                  <a:cubicBezTo>
                    <a:pt x="1932812" y="436767"/>
                    <a:pt x="1934996" y="439476"/>
                    <a:pt x="1936497" y="442801"/>
                  </a:cubicBezTo>
                  <a:cubicBezTo>
                    <a:pt x="1937999" y="446125"/>
                    <a:pt x="1938749" y="450246"/>
                    <a:pt x="1938749" y="455164"/>
                  </a:cubicBezTo>
                  <a:cubicBezTo>
                    <a:pt x="1938749" y="472423"/>
                    <a:pt x="1938749" y="489682"/>
                    <a:pt x="1938749" y="506941"/>
                  </a:cubicBezTo>
                  <a:cubicBezTo>
                    <a:pt x="1934495" y="506941"/>
                    <a:pt x="1930241" y="506941"/>
                    <a:pt x="1925986" y="506941"/>
                  </a:cubicBezTo>
                  <a:cubicBezTo>
                    <a:pt x="1925986" y="504231"/>
                    <a:pt x="1925986" y="501522"/>
                    <a:pt x="1925986" y="498812"/>
                  </a:cubicBezTo>
                  <a:cubicBezTo>
                    <a:pt x="1924849" y="499586"/>
                    <a:pt x="1923313" y="500668"/>
                    <a:pt x="1921379" y="502057"/>
                  </a:cubicBezTo>
                  <a:cubicBezTo>
                    <a:pt x="1919445" y="503446"/>
                    <a:pt x="1917568" y="504550"/>
                    <a:pt x="1915748" y="505370"/>
                  </a:cubicBezTo>
                  <a:cubicBezTo>
                    <a:pt x="1913610" y="506417"/>
                    <a:pt x="1911153" y="507294"/>
                    <a:pt x="1908377" y="508000"/>
                  </a:cubicBezTo>
                  <a:cubicBezTo>
                    <a:pt x="1905602" y="508705"/>
                    <a:pt x="1902348" y="509058"/>
                    <a:pt x="1898617" y="509058"/>
                  </a:cubicBezTo>
                  <a:cubicBezTo>
                    <a:pt x="1891746" y="509058"/>
                    <a:pt x="1885922" y="506781"/>
                    <a:pt x="1881145" y="502228"/>
                  </a:cubicBezTo>
                  <a:cubicBezTo>
                    <a:pt x="1876367" y="497674"/>
                    <a:pt x="1873978" y="491868"/>
                    <a:pt x="1873978" y="484809"/>
                  </a:cubicBezTo>
                  <a:cubicBezTo>
                    <a:pt x="1873978" y="479026"/>
                    <a:pt x="1875218" y="474347"/>
                    <a:pt x="1877698" y="470772"/>
                  </a:cubicBezTo>
                  <a:cubicBezTo>
                    <a:pt x="1880178" y="467198"/>
                    <a:pt x="1883715" y="464386"/>
                    <a:pt x="1888311" y="462336"/>
                  </a:cubicBezTo>
                  <a:cubicBezTo>
                    <a:pt x="1892952" y="460287"/>
                    <a:pt x="1898526" y="458898"/>
                    <a:pt x="1905033" y="458170"/>
                  </a:cubicBezTo>
                  <a:cubicBezTo>
                    <a:pt x="1911540" y="457441"/>
                    <a:pt x="1918524" y="456895"/>
                    <a:pt x="1925986" y="456530"/>
                  </a:cubicBezTo>
                  <a:cubicBezTo>
                    <a:pt x="1925986" y="455870"/>
                    <a:pt x="1925986" y="455210"/>
                    <a:pt x="1925986" y="454549"/>
                  </a:cubicBezTo>
                  <a:cubicBezTo>
                    <a:pt x="1925986" y="451635"/>
                    <a:pt x="1925474" y="449222"/>
                    <a:pt x="1924451" y="447309"/>
                  </a:cubicBezTo>
                  <a:cubicBezTo>
                    <a:pt x="1923427" y="445396"/>
                    <a:pt x="1921959" y="443894"/>
                    <a:pt x="1920048" y="442801"/>
                  </a:cubicBezTo>
                  <a:cubicBezTo>
                    <a:pt x="1918228" y="441753"/>
                    <a:pt x="1916044" y="441047"/>
                    <a:pt x="1913496" y="440683"/>
                  </a:cubicBezTo>
                  <a:cubicBezTo>
                    <a:pt x="1910948" y="440319"/>
                    <a:pt x="1908286" y="440137"/>
                    <a:pt x="1905511" y="440137"/>
                  </a:cubicBezTo>
                  <a:cubicBezTo>
                    <a:pt x="1902144" y="440137"/>
                    <a:pt x="1898390" y="440581"/>
                    <a:pt x="1894249" y="441469"/>
                  </a:cubicBezTo>
                  <a:cubicBezTo>
                    <a:pt x="1890108" y="442357"/>
                    <a:pt x="1885831" y="443643"/>
                    <a:pt x="1881418" y="445328"/>
                  </a:cubicBezTo>
                  <a:cubicBezTo>
                    <a:pt x="1881190" y="445328"/>
                    <a:pt x="1880963" y="445328"/>
                    <a:pt x="1880735" y="445328"/>
                  </a:cubicBezTo>
                  <a:cubicBezTo>
                    <a:pt x="1880735" y="440979"/>
                    <a:pt x="1880735" y="436630"/>
                    <a:pt x="1880735" y="432281"/>
                  </a:cubicBezTo>
                  <a:cubicBezTo>
                    <a:pt x="1883238" y="431598"/>
                    <a:pt x="1886855" y="430847"/>
                    <a:pt x="1891587" y="430027"/>
                  </a:cubicBezTo>
                  <a:cubicBezTo>
                    <a:pt x="1896319" y="429208"/>
                    <a:pt x="1900983" y="428798"/>
                    <a:pt x="1905579" y="428798"/>
                  </a:cubicBezTo>
                  <a:close/>
                  <a:moveTo>
                    <a:pt x="719384" y="428798"/>
                  </a:moveTo>
                  <a:cubicBezTo>
                    <a:pt x="724753" y="428798"/>
                    <a:pt x="729428" y="429242"/>
                    <a:pt x="733410" y="430130"/>
                  </a:cubicBezTo>
                  <a:cubicBezTo>
                    <a:pt x="737391" y="431018"/>
                    <a:pt x="740838" y="432532"/>
                    <a:pt x="743750" y="434672"/>
                  </a:cubicBezTo>
                  <a:cubicBezTo>
                    <a:pt x="746617" y="436767"/>
                    <a:pt x="748801" y="439476"/>
                    <a:pt x="750302" y="442801"/>
                  </a:cubicBezTo>
                  <a:cubicBezTo>
                    <a:pt x="751804" y="446125"/>
                    <a:pt x="752555" y="450246"/>
                    <a:pt x="752555" y="455164"/>
                  </a:cubicBezTo>
                  <a:cubicBezTo>
                    <a:pt x="752555" y="472423"/>
                    <a:pt x="752555" y="489682"/>
                    <a:pt x="752555" y="506941"/>
                  </a:cubicBezTo>
                  <a:cubicBezTo>
                    <a:pt x="748300" y="506941"/>
                    <a:pt x="744046" y="506941"/>
                    <a:pt x="739792" y="506941"/>
                  </a:cubicBezTo>
                  <a:cubicBezTo>
                    <a:pt x="739792" y="504231"/>
                    <a:pt x="739792" y="501522"/>
                    <a:pt x="739792" y="498812"/>
                  </a:cubicBezTo>
                  <a:cubicBezTo>
                    <a:pt x="738654" y="499586"/>
                    <a:pt x="737118" y="500668"/>
                    <a:pt x="735184" y="502057"/>
                  </a:cubicBezTo>
                  <a:cubicBezTo>
                    <a:pt x="733251" y="503446"/>
                    <a:pt x="731374" y="504550"/>
                    <a:pt x="729554" y="505370"/>
                  </a:cubicBezTo>
                  <a:cubicBezTo>
                    <a:pt x="727415" y="506417"/>
                    <a:pt x="724958" y="507294"/>
                    <a:pt x="722182" y="508000"/>
                  </a:cubicBezTo>
                  <a:cubicBezTo>
                    <a:pt x="719407" y="508705"/>
                    <a:pt x="716153" y="509058"/>
                    <a:pt x="712422" y="509058"/>
                  </a:cubicBezTo>
                  <a:cubicBezTo>
                    <a:pt x="705552" y="509058"/>
                    <a:pt x="699727" y="506781"/>
                    <a:pt x="694950" y="502228"/>
                  </a:cubicBezTo>
                  <a:cubicBezTo>
                    <a:pt x="690172" y="497674"/>
                    <a:pt x="687783" y="491868"/>
                    <a:pt x="687783" y="484809"/>
                  </a:cubicBezTo>
                  <a:cubicBezTo>
                    <a:pt x="687783" y="479026"/>
                    <a:pt x="689023" y="474347"/>
                    <a:pt x="691503" y="470772"/>
                  </a:cubicBezTo>
                  <a:cubicBezTo>
                    <a:pt x="693983" y="467198"/>
                    <a:pt x="697521" y="464386"/>
                    <a:pt x="702116" y="462336"/>
                  </a:cubicBezTo>
                  <a:cubicBezTo>
                    <a:pt x="706757" y="460287"/>
                    <a:pt x="712331" y="458898"/>
                    <a:pt x="718838" y="458170"/>
                  </a:cubicBezTo>
                  <a:cubicBezTo>
                    <a:pt x="725345" y="457441"/>
                    <a:pt x="732329" y="456895"/>
                    <a:pt x="739792" y="456530"/>
                  </a:cubicBezTo>
                  <a:cubicBezTo>
                    <a:pt x="739792" y="455870"/>
                    <a:pt x="739792" y="455210"/>
                    <a:pt x="739792" y="454549"/>
                  </a:cubicBezTo>
                  <a:cubicBezTo>
                    <a:pt x="739792" y="451635"/>
                    <a:pt x="739280" y="449222"/>
                    <a:pt x="738256" y="447309"/>
                  </a:cubicBezTo>
                  <a:cubicBezTo>
                    <a:pt x="737232" y="445396"/>
                    <a:pt x="735765" y="443894"/>
                    <a:pt x="733853" y="442801"/>
                  </a:cubicBezTo>
                  <a:cubicBezTo>
                    <a:pt x="732033" y="441753"/>
                    <a:pt x="729849" y="441047"/>
                    <a:pt x="727301" y="440683"/>
                  </a:cubicBezTo>
                  <a:cubicBezTo>
                    <a:pt x="724753" y="440319"/>
                    <a:pt x="722091" y="440137"/>
                    <a:pt x="719316" y="440137"/>
                  </a:cubicBezTo>
                  <a:cubicBezTo>
                    <a:pt x="715949" y="440137"/>
                    <a:pt x="712195" y="440581"/>
                    <a:pt x="708054" y="441469"/>
                  </a:cubicBezTo>
                  <a:cubicBezTo>
                    <a:pt x="703913" y="442357"/>
                    <a:pt x="699636" y="443643"/>
                    <a:pt x="695223" y="445328"/>
                  </a:cubicBezTo>
                  <a:cubicBezTo>
                    <a:pt x="694995" y="445328"/>
                    <a:pt x="694768" y="445328"/>
                    <a:pt x="694540" y="445328"/>
                  </a:cubicBezTo>
                  <a:cubicBezTo>
                    <a:pt x="694540" y="440979"/>
                    <a:pt x="694540" y="436630"/>
                    <a:pt x="694540" y="432281"/>
                  </a:cubicBezTo>
                  <a:cubicBezTo>
                    <a:pt x="697043" y="431598"/>
                    <a:pt x="700660" y="430847"/>
                    <a:pt x="705392" y="430027"/>
                  </a:cubicBezTo>
                  <a:cubicBezTo>
                    <a:pt x="710124" y="429208"/>
                    <a:pt x="714788" y="428798"/>
                    <a:pt x="719384" y="428798"/>
                  </a:cubicBezTo>
                  <a:close/>
                  <a:moveTo>
                    <a:pt x="2001413" y="428525"/>
                  </a:moveTo>
                  <a:cubicBezTo>
                    <a:pt x="2009648" y="428525"/>
                    <a:pt x="2015928" y="431006"/>
                    <a:pt x="2020250" y="435970"/>
                  </a:cubicBezTo>
                  <a:cubicBezTo>
                    <a:pt x="2024573" y="440934"/>
                    <a:pt x="2026734" y="448083"/>
                    <a:pt x="2026734" y="457418"/>
                  </a:cubicBezTo>
                  <a:cubicBezTo>
                    <a:pt x="2026734" y="473926"/>
                    <a:pt x="2026734" y="490433"/>
                    <a:pt x="2026734" y="506941"/>
                  </a:cubicBezTo>
                  <a:cubicBezTo>
                    <a:pt x="2022457" y="506941"/>
                    <a:pt x="2018180" y="506941"/>
                    <a:pt x="2013903" y="506941"/>
                  </a:cubicBezTo>
                  <a:cubicBezTo>
                    <a:pt x="2013903" y="492460"/>
                    <a:pt x="2013903" y="477979"/>
                    <a:pt x="2013903" y="463498"/>
                  </a:cubicBezTo>
                  <a:cubicBezTo>
                    <a:pt x="2013903" y="459991"/>
                    <a:pt x="2013698" y="456701"/>
                    <a:pt x="2013289" y="453627"/>
                  </a:cubicBezTo>
                  <a:cubicBezTo>
                    <a:pt x="2012879" y="450553"/>
                    <a:pt x="2012128" y="448151"/>
                    <a:pt x="2011036" y="446421"/>
                  </a:cubicBezTo>
                  <a:cubicBezTo>
                    <a:pt x="2009899" y="444508"/>
                    <a:pt x="2008261" y="443085"/>
                    <a:pt x="2006122" y="442152"/>
                  </a:cubicBezTo>
                  <a:cubicBezTo>
                    <a:pt x="2003984" y="441218"/>
                    <a:pt x="2001208" y="440751"/>
                    <a:pt x="1997795" y="440751"/>
                  </a:cubicBezTo>
                  <a:cubicBezTo>
                    <a:pt x="1994292" y="440751"/>
                    <a:pt x="1990629" y="441617"/>
                    <a:pt x="1986807" y="443347"/>
                  </a:cubicBezTo>
                  <a:cubicBezTo>
                    <a:pt x="1982985" y="445078"/>
                    <a:pt x="1979322" y="447286"/>
                    <a:pt x="1975818" y="449973"/>
                  </a:cubicBezTo>
                  <a:cubicBezTo>
                    <a:pt x="1975818" y="468962"/>
                    <a:pt x="1975818" y="487952"/>
                    <a:pt x="1975818" y="506941"/>
                  </a:cubicBezTo>
                  <a:cubicBezTo>
                    <a:pt x="1971541" y="506941"/>
                    <a:pt x="1967264" y="506941"/>
                    <a:pt x="1962987" y="506941"/>
                  </a:cubicBezTo>
                  <a:cubicBezTo>
                    <a:pt x="1962987" y="481508"/>
                    <a:pt x="1962987" y="456075"/>
                    <a:pt x="1962987" y="430642"/>
                  </a:cubicBezTo>
                  <a:cubicBezTo>
                    <a:pt x="1967264" y="430642"/>
                    <a:pt x="1971541" y="430642"/>
                    <a:pt x="1975818" y="430642"/>
                  </a:cubicBezTo>
                  <a:cubicBezTo>
                    <a:pt x="1975818" y="433465"/>
                    <a:pt x="1975818" y="436289"/>
                    <a:pt x="1975818" y="439112"/>
                  </a:cubicBezTo>
                  <a:cubicBezTo>
                    <a:pt x="1979822" y="435788"/>
                    <a:pt x="1983963" y="433192"/>
                    <a:pt x="1988240" y="431325"/>
                  </a:cubicBezTo>
                  <a:cubicBezTo>
                    <a:pt x="1992517" y="429458"/>
                    <a:pt x="1996908" y="428525"/>
                    <a:pt x="2001413" y="428525"/>
                  </a:cubicBezTo>
                  <a:close/>
                  <a:moveTo>
                    <a:pt x="1830092" y="428525"/>
                  </a:moveTo>
                  <a:cubicBezTo>
                    <a:pt x="1839283" y="428525"/>
                    <a:pt x="1846438" y="431997"/>
                    <a:pt x="1851557" y="438941"/>
                  </a:cubicBezTo>
                  <a:cubicBezTo>
                    <a:pt x="1856676" y="445886"/>
                    <a:pt x="1859236" y="455529"/>
                    <a:pt x="1859236" y="467869"/>
                  </a:cubicBezTo>
                  <a:cubicBezTo>
                    <a:pt x="1859236" y="474062"/>
                    <a:pt x="1858348" y="479721"/>
                    <a:pt x="1856574" y="484844"/>
                  </a:cubicBezTo>
                  <a:cubicBezTo>
                    <a:pt x="1854799" y="489967"/>
                    <a:pt x="1852297" y="494304"/>
                    <a:pt x="1849066" y="497856"/>
                  </a:cubicBezTo>
                  <a:cubicBezTo>
                    <a:pt x="1846063" y="501226"/>
                    <a:pt x="1842525" y="503833"/>
                    <a:pt x="1838453" y="505677"/>
                  </a:cubicBezTo>
                  <a:cubicBezTo>
                    <a:pt x="1834380" y="507521"/>
                    <a:pt x="1830069" y="508444"/>
                    <a:pt x="1825519" y="508444"/>
                  </a:cubicBezTo>
                  <a:cubicBezTo>
                    <a:pt x="1821560" y="508444"/>
                    <a:pt x="1817977" y="508011"/>
                    <a:pt x="1814769" y="507146"/>
                  </a:cubicBezTo>
                  <a:cubicBezTo>
                    <a:pt x="1811561" y="506280"/>
                    <a:pt x="1808297" y="504937"/>
                    <a:pt x="1804975" y="503116"/>
                  </a:cubicBezTo>
                  <a:cubicBezTo>
                    <a:pt x="1804975" y="513772"/>
                    <a:pt x="1804975" y="524427"/>
                    <a:pt x="1804975" y="535083"/>
                  </a:cubicBezTo>
                  <a:cubicBezTo>
                    <a:pt x="1800698" y="535083"/>
                    <a:pt x="1796421" y="535083"/>
                    <a:pt x="1792144" y="535083"/>
                  </a:cubicBezTo>
                  <a:cubicBezTo>
                    <a:pt x="1792144" y="500270"/>
                    <a:pt x="1792144" y="465456"/>
                    <a:pt x="1792144" y="430642"/>
                  </a:cubicBezTo>
                  <a:cubicBezTo>
                    <a:pt x="1796421" y="430642"/>
                    <a:pt x="1800698" y="430642"/>
                    <a:pt x="1804975" y="430642"/>
                  </a:cubicBezTo>
                  <a:cubicBezTo>
                    <a:pt x="1804975" y="433306"/>
                    <a:pt x="1804975" y="435970"/>
                    <a:pt x="1804975" y="438634"/>
                  </a:cubicBezTo>
                  <a:cubicBezTo>
                    <a:pt x="1808388" y="435765"/>
                    <a:pt x="1812221" y="433363"/>
                    <a:pt x="1816475" y="431428"/>
                  </a:cubicBezTo>
                  <a:cubicBezTo>
                    <a:pt x="1820730" y="429492"/>
                    <a:pt x="1825269" y="428525"/>
                    <a:pt x="1830092" y="428525"/>
                  </a:cubicBezTo>
                  <a:close/>
                  <a:moveTo>
                    <a:pt x="1693784" y="428525"/>
                  </a:moveTo>
                  <a:cubicBezTo>
                    <a:pt x="1698971" y="428525"/>
                    <a:pt x="1703374" y="429617"/>
                    <a:pt x="1706991" y="431803"/>
                  </a:cubicBezTo>
                  <a:cubicBezTo>
                    <a:pt x="1710609" y="433989"/>
                    <a:pt x="1713304" y="437017"/>
                    <a:pt x="1715079" y="440888"/>
                  </a:cubicBezTo>
                  <a:cubicBezTo>
                    <a:pt x="1720266" y="436516"/>
                    <a:pt x="1724998" y="433363"/>
                    <a:pt x="1729276" y="431428"/>
                  </a:cubicBezTo>
                  <a:cubicBezTo>
                    <a:pt x="1733553" y="429492"/>
                    <a:pt x="1738126" y="428525"/>
                    <a:pt x="1742994" y="428525"/>
                  </a:cubicBezTo>
                  <a:cubicBezTo>
                    <a:pt x="1751367" y="428525"/>
                    <a:pt x="1757543" y="431063"/>
                    <a:pt x="1761525" y="436141"/>
                  </a:cubicBezTo>
                  <a:cubicBezTo>
                    <a:pt x="1765506" y="441218"/>
                    <a:pt x="1767497" y="448311"/>
                    <a:pt x="1767497" y="457418"/>
                  </a:cubicBezTo>
                  <a:cubicBezTo>
                    <a:pt x="1767497" y="473926"/>
                    <a:pt x="1767497" y="490433"/>
                    <a:pt x="1767497" y="506941"/>
                  </a:cubicBezTo>
                  <a:cubicBezTo>
                    <a:pt x="1763220" y="506941"/>
                    <a:pt x="1758943" y="506941"/>
                    <a:pt x="1754665" y="506941"/>
                  </a:cubicBezTo>
                  <a:cubicBezTo>
                    <a:pt x="1754665" y="492460"/>
                    <a:pt x="1754665" y="477979"/>
                    <a:pt x="1754665" y="463498"/>
                  </a:cubicBezTo>
                  <a:cubicBezTo>
                    <a:pt x="1754665" y="460219"/>
                    <a:pt x="1754518" y="457054"/>
                    <a:pt x="1754222" y="454003"/>
                  </a:cubicBezTo>
                  <a:cubicBezTo>
                    <a:pt x="1753926" y="450952"/>
                    <a:pt x="1753300" y="448516"/>
                    <a:pt x="1752345" y="446694"/>
                  </a:cubicBezTo>
                  <a:cubicBezTo>
                    <a:pt x="1751298" y="444736"/>
                    <a:pt x="1749797" y="443256"/>
                    <a:pt x="1747840" y="442254"/>
                  </a:cubicBezTo>
                  <a:cubicBezTo>
                    <a:pt x="1745884" y="441252"/>
                    <a:pt x="1743063" y="440751"/>
                    <a:pt x="1739377" y="440751"/>
                  </a:cubicBezTo>
                  <a:cubicBezTo>
                    <a:pt x="1735782" y="440751"/>
                    <a:pt x="1732188" y="441651"/>
                    <a:pt x="1728593" y="443450"/>
                  </a:cubicBezTo>
                  <a:cubicBezTo>
                    <a:pt x="1724998" y="445248"/>
                    <a:pt x="1721404" y="447537"/>
                    <a:pt x="1717809" y="450314"/>
                  </a:cubicBezTo>
                  <a:cubicBezTo>
                    <a:pt x="1717946" y="451362"/>
                    <a:pt x="1718059" y="452580"/>
                    <a:pt x="1718151" y="453969"/>
                  </a:cubicBezTo>
                  <a:cubicBezTo>
                    <a:pt x="1718241" y="455358"/>
                    <a:pt x="1718287" y="456735"/>
                    <a:pt x="1718287" y="458101"/>
                  </a:cubicBezTo>
                  <a:cubicBezTo>
                    <a:pt x="1718287" y="474381"/>
                    <a:pt x="1718287" y="490661"/>
                    <a:pt x="1718287" y="506941"/>
                  </a:cubicBezTo>
                  <a:cubicBezTo>
                    <a:pt x="1714010" y="506941"/>
                    <a:pt x="1709733" y="506941"/>
                    <a:pt x="1705455" y="506941"/>
                  </a:cubicBezTo>
                  <a:cubicBezTo>
                    <a:pt x="1705455" y="492460"/>
                    <a:pt x="1705455" y="477979"/>
                    <a:pt x="1705455" y="463498"/>
                  </a:cubicBezTo>
                  <a:cubicBezTo>
                    <a:pt x="1705455" y="460128"/>
                    <a:pt x="1705307" y="456929"/>
                    <a:pt x="1705012" y="453901"/>
                  </a:cubicBezTo>
                  <a:cubicBezTo>
                    <a:pt x="1704716" y="450872"/>
                    <a:pt x="1704090" y="448447"/>
                    <a:pt x="1703135" y="446626"/>
                  </a:cubicBezTo>
                  <a:cubicBezTo>
                    <a:pt x="1702088" y="444668"/>
                    <a:pt x="1700587" y="443199"/>
                    <a:pt x="1698630" y="442220"/>
                  </a:cubicBezTo>
                  <a:cubicBezTo>
                    <a:pt x="1696674" y="441241"/>
                    <a:pt x="1693853" y="440751"/>
                    <a:pt x="1690167" y="440751"/>
                  </a:cubicBezTo>
                  <a:cubicBezTo>
                    <a:pt x="1686663" y="440751"/>
                    <a:pt x="1683148" y="441617"/>
                    <a:pt x="1679622" y="443347"/>
                  </a:cubicBezTo>
                  <a:cubicBezTo>
                    <a:pt x="1676096" y="445078"/>
                    <a:pt x="1672581" y="447286"/>
                    <a:pt x="1669077" y="449973"/>
                  </a:cubicBezTo>
                  <a:cubicBezTo>
                    <a:pt x="1669077" y="468962"/>
                    <a:pt x="1669077" y="487952"/>
                    <a:pt x="1669077" y="506941"/>
                  </a:cubicBezTo>
                  <a:cubicBezTo>
                    <a:pt x="1664800" y="506941"/>
                    <a:pt x="1660523" y="506941"/>
                    <a:pt x="1656246" y="506941"/>
                  </a:cubicBezTo>
                  <a:cubicBezTo>
                    <a:pt x="1656246" y="481508"/>
                    <a:pt x="1656246" y="456075"/>
                    <a:pt x="1656246" y="430642"/>
                  </a:cubicBezTo>
                  <a:cubicBezTo>
                    <a:pt x="1660523" y="430642"/>
                    <a:pt x="1664800" y="430642"/>
                    <a:pt x="1669077" y="430642"/>
                  </a:cubicBezTo>
                  <a:cubicBezTo>
                    <a:pt x="1669077" y="433465"/>
                    <a:pt x="1669077" y="436289"/>
                    <a:pt x="1669077" y="439112"/>
                  </a:cubicBezTo>
                  <a:cubicBezTo>
                    <a:pt x="1673081" y="435788"/>
                    <a:pt x="1677074" y="433192"/>
                    <a:pt x="1681055" y="431325"/>
                  </a:cubicBezTo>
                  <a:cubicBezTo>
                    <a:pt x="1685037" y="429458"/>
                    <a:pt x="1689280" y="428525"/>
                    <a:pt x="1693784" y="428525"/>
                  </a:cubicBezTo>
                  <a:close/>
                  <a:moveTo>
                    <a:pt x="1600650" y="428525"/>
                  </a:moveTo>
                  <a:cubicBezTo>
                    <a:pt x="1611343" y="428525"/>
                    <a:pt x="1619875" y="432133"/>
                    <a:pt x="1626245" y="439351"/>
                  </a:cubicBezTo>
                  <a:cubicBezTo>
                    <a:pt x="1632615" y="446569"/>
                    <a:pt x="1635800" y="456394"/>
                    <a:pt x="1635800" y="468826"/>
                  </a:cubicBezTo>
                  <a:cubicBezTo>
                    <a:pt x="1635800" y="481257"/>
                    <a:pt x="1632615" y="491071"/>
                    <a:pt x="1626245" y="498266"/>
                  </a:cubicBezTo>
                  <a:cubicBezTo>
                    <a:pt x="1619875" y="505461"/>
                    <a:pt x="1611343" y="509058"/>
                    <a:pt x="1600650" y="509058"/>
                  </a:cubicBezTo>
                  <a:cubicBezTo>
                    <a:pt x="1589866" y="509058"/>
                    <a:pt x="1581301" y="505461"/>
                    <a:pt x="1574953" y="498266"/>
                  </a:cubicBezTo>
                  <a:cubicBezTo>
                    <a:pt x="1568606" y="491071"/>
                    <a:pt x="1565432" y="481257"/>
                    <a:pt x="1565432" y="468826"/>
                  </a:cubicBezTo>
                  <a:cubicBezTo>
                    <a:pt x="1565432" y="456394"/>
                    <a:pt x="1568606" y="446569"/>
                    <a:pt x="1574953" y="439351"/>
                  </a:cubicBezTo>
                  <a:cubicBezTo>
                    <a:pt x="1581301" y="432133"/>
                    <a:pt x="1589866" y="428525"/>
                    <a:pt x="1600650" y="428525"/>
                  </a:cubicBezTo>
                  <a:close/>
                  <a:moveTo>
                    <a:pt x="1377746" y="428525"/>
                  </a:moveTo>
                  <a:cubicBezTo>
                    <a:pt x="1386937" y="428525"/>
                    <a:pt x="1394092" y="431997"/>
                    <a:pt x="1399211" y="438941"/>
                  </a:cubicBezTo>
                  <a:cubicBezTo>
                    <a:pt x="1404330" y="445886"/>
                    <a:pt x="1406890" y="455529"/>
                    <a:pt x="1406890" y="467869"/>
                  </a:cubicBezTo>
                  <a:cubicBezTo>
                    <a:pt x="1406890" y="474062"/>
                    <a:pt x="1406002" y="479721"/>
                    <a:pt x="1404228" y="484844"/>
                  </a:cubicBezTo>
                  <a:cubicBezTo>
                    <a:pt x="1402453" y="489967"/>
                    <a:pt x="1399951" y="494304"/>
                    <a:pt x="1396720" y="497856"/>
                  </a:cubicBezTo>
                  <a:cubicBezTo>
                    <a:pt x="1393717" y="501226"/>
                    <a:pt x="1390179" y="503833"/>
                    <a:pt x="1386107" y="505677"/>
                  </a:cubicBezTo>
                  <a:cubicBezTo>
                    <a:pt x="1382034" y="507521"/>
                    <a:pt x="1377723" y="508444"/>
                    <a:pt x="1373173" y="508444"/>
                  </a:cubicBezTo>
                  <a:cubicBezTo>
                    <a:pt x="1369214" y="508444"/>
                    <a:pt x="1365631" y="508011"/>
                    <a:pt x="1362423" y="507146"/>
                  </a:cubicBezTo>
                  <a:cubicBezTo>
                    <a:pt x="1359215" y="506280"/>
                    <a:pt x="1355951" y="504937"/>
                    <a:pt x="1352629" y="503116"/>
                  </a:cubicBezTo>
                  <a:cubicBezTo>
                    <a:pt x="1352629" y="513772"/>
                    <a:pt x="1352629" y="524427"/>
                    <a:pt x="1352629" y="535083"/>
                  </a:cubicBezTo>
                  <a:cubicBezTo>
                    <a:pt x="1348352" y="535083"/>
                    <a:pt x="1344075" y="535083"/>
                    <a:pt x="1339798" y="535083"/>
                  </a:cubicBezTo>
                  <a:cubicBezTo>
                    <a:pt x="1339798" y="500270"/>
                    <a:pt x="1339798" y="465456"/>
                    <a:pt x="1339798" y="430642"/>
                  </a:cubicBezTo>
                  <a:cubicBezTo>
                    <a:pt x="1344075" y="430642"/>
                    <a:pt x="1348352" y="430642"/>
                    <a:pt x="1352629" y="430642"/>
                  </a:cubicBezTo>
                  <a:cubicBezTo>
                    <a:pt x="1352629" y="433306"/>
                    <a:pt x="1352629" y="435970"/>
                    <a:pt x="1352629" y="438634"/>
                  </a:cubicBezTo>
                  <a:cubicBezTo>
                    <a:pt x="1356042" y="435765"/>
                    <a:pt x="1359875" y="433363"/>
                    <a:pt x="1364130" y="431428"/>
                  </a:cubicBezTo>
                  <a:cubicBezTo>
                    <a:pt x="1368384" y="429492"/>
                    <a:pt x="1372923" y="428525"/>
                    <a:pt x="1377746" y="428525"/>
                  </a:cubicBezTo>
                  <a:close/>
                  <a:moveTo>
                    <a:pt x="1249158" y="428525"/>
                  </a:moveTo>
                  <a:cubicBezTo>
                    <a:pt x="1259442" y="428525"/>
                    <a:pt x="1267370" y="431530"/>
                    <a:pt x="1272944" y="437541"/>
                  </a:cubicBezTo>
                  <a:cubicBezTo>
                    <a:pt x="1278518" y="443552"/>
                    <a:pt x="1281305" y="452090"/>
                    <a:pt x="1281305" y="463156"/>
                  </a:cubicBezTo>
                  <a:cubicBezTo>
                    <a:pt x="1281305" y="465479"/>
                    <a:pt x="1281305" y="467801"/>
                    <a:pt x="1281305" y="470123"/>
                  </a:cubicBezTo>
                  <a:cubicBezTo>
                    <a:pt x="1262581" y="470123"/>
                    <a:pt x="1243857" y="470123"/>
                    <a:pt x="1225134" y="470123"/>
                  </a:cubicBezTo>
                  <a:cubicBezTo>
                    <a:pt x="1225134" y="474814"/>
                    <a:pt x="1225839" y="478901"/>
                    <a:pt x="1227250" y="482385"/>
                  </a:cubicBezTo>
                  <a:cubicBezTo>
                    <a:pt x="1228660" y="485868"/>
                    <a:pt x="1230594" y="488726"/>
                    <a:pt x="1233051" y="490957"/>
                  </a:cubicBezTo>
                  <a:cubicBezTo>
                    <a:pt x="1235417" y="493143"/>
                    <a:pt x="1238227" y="494782"/>
                    <a:pt x="1241480" y="495875"/>
                  </a:cubicBezTo>
                  <a:cubicBezTo>
                    <a:pt x="1244733" y="496968"/>
                    <a:pt x="1248317" y="497514"/>
                    <a:pt x="1252230" y="497514"/>
                  </a:cubicBezTo>
                  <a:cubicBezTo>
                    <a:pt x="1257417" y="497514"/>
                    <a:pt x="1262638" y="496479"/>
                    <a:pt x="1267894" y="494406"/>
                  </a:cubicBezTo>
                  <a:cubicBezTo>
                    <a:pt x="1273149" y="492334"/>
                    <a:pt x="1276892" y="490297"/>
                    <a:pt x="1279121" y="488293"/>
                  </a:cubicBezTo>
                  <a:cubicBezTo>
                    <a:pt x="1279349" y="488293"/>
                    <a:pt x="1279576" y="488293"/>
                    <a:pt x="1279804" y="488293"/>
                  </a:cubicBezTo>
                  <a:cubicBezTo>
                    <a:pt x="1279804" y="492961"/>
                    <a:pt x="1279804" y="497628"/>
                    <a:pt x="1279804" y="502296"/>
                  </a:cubicBezTo>
                  <a:cubicBezTo>
                    <a:pt x="1275481" y="504118"/>
                    <a:pt x="1271068" y="505643"/>
                    <a:pt x="1266563" y="506872"/>
                  </a:cubicBezTo>
                  <a:cubicBezTo>
                    <a:pt x="1262058" y="508102"/>
                    <a:pt x="1257326" y="508717"/>
                    <a:pt x="1252366" y="508717"/>
                  </a:cubicBezTo>
                  <a:cubicBezTo>
                    <a:pt x="1239717" y="508717"/>
                    <a:pt x="1229843" y="505290"/>
                    <a:pt x="1222745" y="498437"/>
                  </a:cubicBezTo>
                  <a:cubicBezTo>
                    <a:pt x="1215647" y="491583"/>
                    <a:pt x="1212097" y="481849"/>
                    <a:pt x="1212097" y="469235"/>
                  </a:cubicBezTo>
                  <a:cubicBezTo>
                    <a:pt x="1212097" y="456758"/>
                    <a:pt x="1215499" y="446854"/>
                    <a:pt x="1222301" y="439522"/>
                  </a:cubicBezTo>
                  <a:cubicBezTo>
                    <a:pt x="1229104" y="432190"/>
                    <a:pt x="1238056" y="428525"/>
                    <a:pt x="1249158" y="428525"/>
                  </a:cubicBezTo>
                  <a:close/>
                  <a:moveTo>
                    <a:pt x="989011" y="428525"/>
                  </a:moveTo>
                  <a:cubicBezTo>
                    <a:pt x="999294" y="428525"/>
                    <a:pt x="1007223" y="431530"/>
                    <a:pt x="1012797" y="437541"/>
                  </a:cubicBezTo>
                  <a:cubicBezTo>
                    <a:pt x="1018371" y="443552"/>
                    <a:pt x="1021158" y="452090"/>
                    <a:pt x="1021158" y="463156"/>
                  </a:cubicBezTo>
                  <a:cubicBezTo>
                    <a:pt x="1021158" y="465479"/>
                    <a:pt x="1021158" y="467801"/>
                    <a:pt x="1021158" y="470123"/>
                  </a:cubicBezTo>
                  <a:cubicBezTo>
                    <a:pt x="1002434" y="470123"/>
                    <a:pt x="983710" y="470123"/>
                    <a:pt x="964986" y="470123"/>
                  </a:cubicBezTo>
                  <a:cubicBezTo>
                    <a:pt x="964986" y="474814"/>
                    <a:pt x="965691" y="478901"/>
                    <a:pt x="967102" y="482385"/>
                  </a:cubicBezTo>
                  <a:cubicBezTo>
                    <a:pt x="968513" y="485868"/>
                    <a:pt x="970446" y="488726"/>
                    <a:pt x="972903" y="490957"/>
                  </a:cubicBezTo>
                  <a:cubicBezTo>
                    <a:pt x="975270" y="493143"/>
                    <a:pt x="978079" y="494782"/>
                    <a:pt x="981333" y="495875"/>
                  </a:cubicBezTo>
                  <a:cubicBezTo>
                    <a:pt x="984586" y="496968"/>
                    <a:pt x="988169" y="497514"/>
                    <a:pt x="992082" y="497514"/>
                  </a:cubicBezTo>
                  <a:cubicBezTo>
                    <a:pt x="997269" y="497514"/>
                    <a:pt x="1002491" y="496479"/>
                    <a:pt x="1007746" y="494406"/>
                  </a:cubicBezTo>
                  <a:cubicBezTo>
                    <a:pt x="1013002" y="492334"/>
                    <a:pt x="1016744" y="490297"/>
                    <a:pt x="1018974" y="488293"/>
                  </a:cubicBezTo>
                  <a:cubicBezTo>
                    <a:pt x="1019201" y="488293"/>
                    <a:pt x="1019429" y="488293"/>
                    <a:pt x="1019656" y="488293"/>
                  </a:cubicBezTo>
                  <a:cubicBezTo>
                    <a:pt x="1019656" y="492961"/>
                    <a:pt x="1019656" y="497628"/>
                    <a:pt x="1019656" y="502296"/>
                  </a:cubicBezTo>
                  <a:cubicBezTo>
                    <a:pt x="1015334" y="504118"/>
                    <a:pt x="1010920" y="505643"/>
                    <a:pt x="1006415" y="506872"/>
                  </a:cubicBezTo>
                  <a:cubicBezTo>
                    <a:pt x="1001911" y="508102"/>
                    <a:pt x="997179" y="508717"/>
                    <a:pt x="992219" y="508717"/>
                  </a:cubicBezTo>
                  <a:cubicBezTo>
                    <a:pt x="979569" y="508717"/>
                    <a:pt x="969696" y="505290"/>
                    <a:pt x="962597" y="498437"/>
                  </a:cubicBezTo>
                  <a:cubicBezTo>
                    <a:pt x="955499" y="491583"/>
                    <a:pt x="951950" y="481849"/>
                    <a:pt x="951950" y="469235"/>
                  </a:cubicBezTo>
                  <a:cubicBezTo>
                    <a:pt x="951950" y="456758"/>
                    <a:pt x="955351" y="446854"/>
                    <a:pt x="962154" y="439522"/>
                  </a:cubicBezTo>
                  <a:cubicBezTo>
                    <a:pt x="968956" y="432190"/>
                    <a:pt x="977909" y="428525"/>
                    <a:pt x="989011" y="428525"/>
                  </a:cubicBezTo>
                  <a:close/>
                  <a:moveTo>
                    <a:pt x="818979" y="405232"/>
                  </a:moveTo>
                  <a:cubicBezTo>
                    <a:pt x="823598" y="405232"/>
                    <a:pt x="828216" y="405232"/>
                    <a:pt x="832835" y="405232"/>
                  </a:cubicBezTo>
                  <a:cubicBezTo>
                    <a:pt x="839956" y="433420"/>
                    <a:pt x="847077" y="461608"/>
                    <a:pt x="854197" y="489796"/>
                  </a:cubicBezTo>
                  <a:cubicBezTo>
                    <a:pt x="861205" y="461608"/>
                    <a:pt x="868212" y="433420"/>
                    <a:pt x="875219" y="405232"/>
                  </a:cubicBezTo>
                  <a:cubicBezTo>
                    <a:pt x="879792" y="405232"/>
                    <a:pt x="884365" y="405232"/>
                    <a:pt x="888938" y="405232"/>
                  </a:cubicBezTo>
                  <a:cubicBezTo>
                    <a:pt x="896013" y="433693"/>
                    <a:pt x="903089" y="462154"/>
                    <a:pt x="910164" y="490615"/>
                  </a:cubicBezTo>
                  <a:cubicBezTo>
                    <a:pt x="917240" y="462154"/>
                    <a:pt x="924315" y="433693"/>
                    <a:pt x="931391" y="405232"/>
                  </a:cubicBezTo>
                  <a:cubicBezTo>
                    <a:pt x="935805" y="405232"/>
                    <a:pt x="940218" y="405232"/>
                    <a:pt x="944632" y="405232"/>
                  </a:cubicBezTo>
                  <a:cubicBezTo>
                    <a:pt x="935827" y="439135"/>
                    <a:pt x="927023" y="473038"/>
                    <a:pt x="918218" y="506941"/>
                  </a:cubicBezTo>
                  <a:cubicBezTo>
                    <a:pt x="913145" y="506941"/>
                    <a:pt x="908071" y="506941"/>
                    <a:pt x="902998" y="506941"/>
                  </a:cubicBezTo>
                  <a:cubicBezTo>
                    <a:pt x="895877" y="478798"/>
                    <a:pt x="888756" y="450656"/>
                    <a:pt x="881635" y="422513"/>
                  </a:cubicBezTo>
                  <a:cubicBezTo>
                    <a:pt x="874673" y="450656"/>
                    <a:pt x="867712" y="478798"/>
                    <a:pt x="860750" y="506941"/>
                  </a:cubicBezTo>
                  <a:cubicBezTo>
                    <a:pt x="855790" y="506941"/>
                    <a:pt x="850830" y="506941"/>
                    <a:pt x="845871" y="506941"/>
                  </a:cubicBezTo>
                  <a:cubicBezTo>
                    <a:pt x="836907" y="473038"/>
                    <a:pt x="827943" y="439135"/>
                    <a:pt x="818979" y="405232"/>
                  </a:cubicBezTo>
                  <a:close/>
                  <a:moveTo>
                    <a:pt x="1518801" y="403388"/>
                  </a:moveTo>
                  <a:cubicBezTo>
                    <a:pt x="1524261" y="403388"/>
                    <a:pt x="1529710" y="404048"/>
                    <a:pt x="1535147" y="405368"/>
                  </a:cubicBezTo>
                  <a:cubicBezTo>
                    <a:pt x="1540585" y="406689"/>
                    <a:pt x="1546625" y="409012"/>
                    <a:pt x="1553268" y="412336"/>
                  </a:cubicBezTo>
                  <a:cubicBezTo>
                    <a:pt x="1553268" y="417686"/>
                    <a:pt x="1553268" y="423037"/>
                    <a:pt x="1553268" y="428388"/>
                  </a:cubicBezTo>
                  <a:cubicBezTo>
                    <a:pt x="1552927" y="428388"/>
                    <a:pt x="1552586" y="428388"/>
                    <a:pt x="1552244" y="428388"/>
                  </a:cubicBezTo>
                  <a:cubicBezTo>
                    <a:pt x="1546647" y="423698"/>
                    <a:pt x="1541096" y="420282"/>
                    <a:pt x="1535591" y="418142"/>
                  </a:cubicBezTo>
                  <a:cubicBezTo>
                    <a:pt x="1530085" y="416002"/>
                    <a:pt x="1524193" y="414931"/>
                    <a:pt x="1517913" y="414931"/>
                  </a:cubicBezTo>
                  <a:cubicBezTo>
                    <a:pt x="1512772" y="414931"/>
                    <a:pt x="1508142" y="415762"/>
                    <a:pt x="1504024" y="417425"/>
                  </a:cubicBezTo>
                  <a:cubicBezTo>
                    <a:pt x="1499906" y="419087"/>
                    <a:pt x="1496232" y="421671"/>
                    <a:pt x="1493001" y="425178"/>
                  </a:cubicBezTo>
                  <a:cubicBezTo>
                    <a:pt x="1489862" y="428593"/>
                    <a:pt x="1487416" y="432907"/>
                    <a:pt x="1485664" y="438122"/>
                  </a:cubicBezTo>
                  <a:cubicBezTo>
                    <a:pt x="1483912" y="443336"/>
                    <a:pt x="1483036" y="449358"/>
                    <a:pt x="1483036" y="456189"/>
                  </a:cubicBezTo>
                  <a:cubicBezTo>
                    <a:pt x="1483036" y="463338"/>
                    <a:pt x="1484003" y="469486"/>
                    <a:pt x="1485937" y="474632"/>
                  </a:cubicBezTo>
                  <a:cubicBezTo>
                    <a:pt x="1487871" y="479777"/>
                    <a:pt x="1490362" y="483967"/>
                    <a:pt x="1493411" y="487200"/>
                  </a:cubicBezTo>
                  <a:cubicBezTo>
                    <a:pt x="1496596" y="490570"/>
                    <a:pt x="1500316" y="493063"/>
                    <a:pt x="1504570" y="494680"/>
                  </a:cubicBezTo>
                  <a:cubicBezTo>
                    <a:pt x="1508824" y="496296"/>
                    <a:pt x="1513318" y="497105"/>
                    <a:pt x="1518050" y="497105"/>
                  </a:cubicBezTo>
                  <a:cubicBezTo>
                    <a:pt x="1524557" y="497105"/>
                    <a:pt x="1530654" y="495989"/>
                    <a:pt x="1536341" y="493758"/>
                  </a:cubicBezTo>
                  <a:cubicBezTo>
                    <a:pt x="1542029" y="491526"/>
                    <a:pt x="1547353" y="488179"/>
                    <a:pt x="1552312" y="483716"/>
                  </a:cubicBezTo>
                  <a:cubicBezTo>
                    <a:pt x="1552631" y="483716"/>
                    <a:pt x="1552950" y="483716"/>
                    <a:pt x="1553268" y="483716"/>
                  </a:cubicBezTo>
                  <a:cubicBezTo>
                    <a:pt x="1553268" y="488999"/>
                    <a:pt x="1553268" y="494281"/>
                    <a:pt x="1553268" y="499564"/>
                  </a:cubicBezTo>
                  <a:cubicBezTo>
                    <a:pt x="1550765" y="500657"/>
                    <a:pt x="1548502" y="501681"/>
                    <a:pt x="1546477" y="502638"/>
                  </a:cubicBezTo>
                  <a:cubicBezTo>
                    <a:pt x="1544452" y="503594"/>
                    <a:pt x="1541802" y="504596"/>
                    <a:pt x="1538526" y="505643"/>
                  </a:cubicBezTo>
                  <a:cubicBezTo>
                    <a:pt x="1535750" y="506508"/>
                    <a:pt x="1532735" y="507248"/>
                    <a:pt x="1529482" y="507863"/>
                  </a:cubicBezTo>
                  <a:cubicBezTo>
                    <a:pt x="1526229" y="508478"/>
                    <a:pt x="1522646" y="508785"/>
                    <a:pt x="1518732" y="508785"/>
                  </a:cubicBezTo>
                  <a:cubicBezTo>
                    <a:pt x="1511361" y="508785"/>
                    <a:pt x="1504661" y="507749"/>
                    <a:pt x="1498632" y="505677"/>
                  </a:cubicBezTo>
                  <a:cubicBezTo>
                    <a:pt x="1492603" y="503605"/>
                    <a:pt x="1487359" y="500361"/>
                    <a:pt x="1482900" y="495943"/>
                  </a:cubicBezTo>
                  <a:cubicBezTo>
                    <a:pt x="1478532" y="491617"/>
                    <a:pt x="1475119" y="486119"/>
                    <a:pt x="1472662" y="479447"/>
                  </a:cubicBezTo>
                  <a:cubicBezTo>
                    <a:pt x="1470205" y="472776"/>
                    <a:pt x="1468976" y="465023"/>
                    <a:pt x="1468976" y="456189"/>
                  </a:cubicBezTo>
                  <a:cubicBezTo>
                    <a:pt x="1468976" y="447810"/>
                    <a:pt x="1470160" y="440319"/>
                    <a:pt x="1472526" y="433716"/>
                  </a:cubicBezTo>
                  <a:cubicBezTo>
                    <a:pt x="1474892" y="427113"/>
                    <a:pt x="1478304" y="421534"/>
                    <a:pt x="1482763" y="416981"/>
                  </a:cubicBezTo>
                  <a:cubicBezTo>
                    <a:pt x="1487086" y="412563"/>
                    <a:pt x="1492307" y="409194"/>
                    <a:pt x="1498427" y="406871"/>
                  </a:cubicBezTo>
                  <a:cubicBezTo>
                    <a:pt x="1504547" y="404549"/>
                    <a:pt x="1511338" y="403388"/>
                    <a:pt x="1518801" y="403388"/>
                  </a:cubicBezTo>
                  <a:close/>
                  <a:moveTo>
                    <a:pt x="1301106" y="400655"/>
                  </a:moveTo>
                  <a:cubicBezTo>
                    <a:pt x="1305383" y="400655"/>
                    <a:pt x="1309660" y="400655"/>
                    <a:pt x="1313937" y="400655"/>
                  </a:cubicBezTo>
                  <a:cubicBezTo>
                    <a:pt x="1313937" y="436084"/>
                    <a:pt x="1313937" y="471512"/>
                    <a:pt x="1313937" y="506941"/>
                  </a:cubicBezTo>
                  <a:cubicBezTo>
                    <a:pt x="1309660" y="506941"/>
                    <a:pt x="1305383" y="506941"/>
                    <a:pt x="1301106" y="506941"/>
                  </a:cubicBezTo>
                  <a:cubicBezTo>
                    <a:pt x="1301106" y="471512"/>
                    <a:pt x="1301106" y="436084"/>
                    <a:pt x="1301106" y="400655"/>
                  </a:cubicBezTo>
                  <a:close/>
                  <a:moveTo>
                    <a:pt x="1128185" y="400655"/>
                  </a:moveTo>
                  <a:cubicBezTo>
                    <a:pt x="1132462" y="400655"/>
                    <a:pt x="1136739" y="400655"/>
                    <a:pt x="1141017" y="400655"/>
                  </a:cubicBezTo>
                  <a:cubicBezTo>
                    <a:pt x="1141017" y="413474"/>
                    <a:pt x="1141017" y="426293"/>
                    <a:pt x="1141017" y="439112"/>
                  </a:cubicBezTo>
                  <a:cubicBezTo>
                    <a:pt x="1145021" y="435788"/>
                    <a:pt x="1149161" y="433192"/>
                    <a:pt x="1153438" y="431325"/>
                  </a:cubicBezTo>
                  <a:cubicBezTo>
                    <a:pt x="1157716" y="429458"/>
                    <a:pt x="1162106" y="428525"/>
                    <a:pt x="1166611" y="428525"/>
                  </a:cubicBezTo>
                  <a:cubicBezTo>
                    <a:pt x="1174847" y="428525"/>
                    <a:pt x="1181126" y="431006"/>
                    <a:pt x="1185449" y="435970"/>
                  </a:cubicBezTo>
                  <a:cubicBezTo>
                    <a:pt x="1189771" y="440934"/>
                    <a:pt x="1191933" y="448083"/>
                    <a:pt x="1191933" y="457418"/>
                  </a:cubicBezTo>
                  <a:cubicBezTo>
                    <a:pt x="1191933" y="473926"/>
                    <a:pt x="1191933" y="490433"/>
                    <a:pt x="1191933" y="506941"/>
                  </a:cubicBezTo>
                  <a:cubicBezTo>
                    <a:pt x="1187656" y="506941"/>
                    <a:pt x="1183378" y="506941"/>
                    <a:pt x="1179101" y="506941"/>
                  </a:cubicBezTo>
                  <a:cubicBezTo>
                    <a:pt x="1179101" y="492460"/>
                    <a:pt x="1179101" y="477979"/>
                    <a:pt x="1179101" y="463498"/>
                  </a:cubicBezTo>
                  <a:cubicBezTo>
                    <a:pt x="1179101" y="459991"/>
                    <a:pt x="1178896" y="456701"/>
                    <a:pt x="1178487" y="453627"/>
                  </a:cubicBezTo>
                  <a:cubicBezTo>
                    <a:pt x="1178077" y="450553"/>
                    <a:pt x="1177327" y="448151"/>
                    <a:pt x="1176235" y="446421"/>
                  </a:cubicBezTo>
                  <a:cubicBezTo>
                    <a:pt x="1175097" y="444508"/>
                    <a:pt x="1173459" y="443085"/>
                    <a:pt x="1171320" y="442152"/>
                  </a:cubicBezTo>
                  <a:cubicBezTo>
                    <a:pt x="1169182" y="441218"/>
                    <a:pt x="1166406" y="440751"/>
                    <a:pt x="1162994" y="440751"/>
                  </a:cubicBezTo>
                  <a:cubicBezTo>
                    <a:pt x="1159490" y="440751"/>
                    <a:pt x="1155827" y="441617"/>
                    <a:pt x="1152005" y="443347"/>
                  </a:cubicBezTo>
                  <a:cubicBezTo>
                    <a:pt x="1148183" y="445078"/>
                    <a:pt x="1144520" y="447286"/>
                    <a:pt x="1141017" y="449973"/>
                  </a:cubicBezTo>
                  <a:cubicBezTo>
                    <a:pt x="1141017" y="468962"/>
                    <a:pt x="1141017" y="487952"/>
                    <a:pt x="1141017" y="506941"/>
                  </a:cubicBezTo>
                  <a:cubicBezTo>
                    <a:pt x="1136739" y="506941"/>
                    <a:pt x="1132462" y="506941"/>
                    <a:pt x="1128185" y="506941"/>
                  </a:cubicBezTo>
                  <a:cubicBezTo>
                    <a:pt x="1128185" y="471512"/>
                    <a:pt x="1128185" y="436084"/>
                    <a:pt x="1128185" y="400655"/>
                  </a:cubicBezTo>
                  <a:close/>
                  <a:moveTo>
                    <a:pt x="1040822" y="400655"/>
                  </a:moveTo>
                  <a:cubicBezTo>
                    <a:pt x="1045099" y="400655"/>
                    <a:pt x="1049376" y="400655"/>
                    <a:pt x="1053654" y="400655"/>
                  </a:cubicBezTo>
                  <a:cubicBezTo>
                    <a:pt x="1053654" y="413315"/>
                    <a:pt x="1053654" y="425974"/>
                    <a:pt x="1053654" y="438634"/>
                  </a:cubicBezTo>
                  <a:cubicBezTo>
                    <a:pt x="1057248" y="435674"/>
                    <a:pt x="1061070" y="433249"/>
                    <a:pt x="1065120" y="431359"/>
                  </a:cubicBezTo>
                  <a:cubicBezTo>
                    <a:pt x="1069170" y="429469"/>
                    <a:pt x="1073720" y="428525"/>
                    <a:pt x="1078770" y="428525"/>
                  </a:cubicBezTo>
                  <a:cubicBezTo>
                    <a:pt x="1087780" y="428525"/>
                    <a:pt x="1094889" y="431985"/>
                    <a:pt x="1100099" y="438907"/>
                  </a:cubicBezTo>
                  <a:cubicBezTo>
                    <a:pt x="1105309" y="445829"/>
                    <a:pt x="1107914" y="455597"/>
                    <a:pt x="1107914" y="468211"/>
                  </a:cubicBezTo>
                  <a:cubicBezTo>
                    <a:pt x="1107914" y="474586"/>
                    <a:pt x="1107016" y="480324"/>
                    <a:pt x="1105218" y="485424"/>
                  </a:cubicBezTo>
                  <a:cubicBezTo>
                    <a:pt x="1103421" y="490524"/>
                    <a:pt x="1100998" y="494805"/>
                    <a:pt x="1097949" y="498266"/>
                  </a:cubicBezTo>
                  <a:cubicBezTo>
                    <a:pt x="1094719" y="501863"/>
                    <a:pt x="1091170" y="504561"/>
                    <a:pt x="1087302" y="506360"/>
                  </a:cubicBezTo>
                  <a:cubicBezTo>
                    <a:pt x="1083434" y="508159"/>
                    <a:pt x="1079180" y="509058"/>
                    <a:pt x="1074539" y="509058"/>
                  </a:cubicBezTo>
                  <a:cubicBezTo>
                    <a:pt x="1070216" y="509058"/>
                    <a:pt x="1066439" y="508546"/>
                    <a:pt x="1063209" y="507521"/>
                  </a:cubicBezTo>
                  <a:cubicBezTo>
                    <a:pt x="1059978" y="506497"/>
                    <a:pt x="1056793" y="505119"/>
                    <a:pt x="1053654" y="503389"/>
                  </a:cubicBezTo>
                  <a:cubicBezTo>
                    <a:pt x="1053381" y="504573"/>
                    <a:pt x="1053108" y="505757"/>
                    <a:pt x="1052835" y="506941"/>
                  </a:cubicBezTo>
                  <a:cubicBezTo>
                    <a:pt x="1048830" y="506941"/>
                    <a:pt x="1044826" y="506941"/>
                    <a:pt x="1040822" y="506941"/>
                  </a:cubicBezTo>
                  <a:cubicBezTo>
                    <a:pt x="1040822" y="471512"/>
                    <a:pt x="1040822" y="436084"/>
                    <a:pt x="1040822" y="400655"/>
                  </a:cubicBezTo>
                  <a:close/>
                  <a:moveTo>
                    <a:pt x="1489734" y="101733"/>
                  </a:moveTo>
                  <a:lnTo>
                    <a:pt x="1461127" y="182707"/>
                  </a:lnTo>
                  <a:lnTo>
                    <a:pt x="1518342" y="182707"/>
                  </a:lnTo>
                  <a:close/>
                  <a:moveTo>
                    <a:pt x="1458646" y="3979"/>
                  </a:moveTo>
                  <a:lnTo>
                    <a:pt x="1521442" y="3979"/>
                  </a:lnTo>
                  <a:lnTo>
                    <a:pt x="1649564" y="299493"/>
                  </a:lnTo>
                  <a:lnTo>
                    <a:pt x="1562508" y="299493"/>
                  </a:lnTo>
                  <a:lnTo>
                    <a:pt x="1539625" y="241459"/>
                  </a:lnTo>
                  <a:lnTo>
                    <a:pt x="1441137" y="241459"/>
                  </a:lnTo>
                  <a:lnTo>
                    <a:pt x="1418254" y="299493"/>
                  </a:lnTo>
                  <a:lnTo>
                    <a:pt x="1331940" y="299493"/>
                  </a:lnTo>
                  <a:close/>
                  <a:moveTo>
                    <a:pt x="788890" y="3272"/>
                  </a:moveTo>
                  <a:lnTo>
                    <a:pt x="989154" y="3272"/>
                  </a:lnTo>
                  <a:lnTo>
                    <a:pt x="971771" y="64765"/>
                  </a:lnTo>
                  <a:lnTo>
                    <a:pt x="870723" y="64765"/>
                  </a:lnTo>
                  <a:lnTo>
                    <a:pt x="870723" y="122191"/>
                  </a:lnTo>
                  <a:lnTo>
                    <a:pt x="971662" y="122191"/>
                  </a:lnTo>
                  <a:lnTo>
                    <a:pt x="971662" y="180336"/>
                  </a:lnTo>
                  <a:lnTo>
                    <a:pt x="870723" y="180336"/>
                  </a:lnTo>
                  <a:lnTo>
                    <a:pt x="870723" y="239915"/>
                  </a:lnTo>
                  <a:lnTo>
                    <a:pt x="986292" y="239915"/>
                  </a:lnTo>
                  <a:lnTo>
                    <a:pt x="986292" y="299494"/>
                  </a:lnTo>
                  <a:lnTo>
                    <a:pt x="788890" y="299494"/>
                  </a:lnTo>
                  <a:close/>
                  <a:moveTo>
                    <a:pt x="544830" y="3272"/>
                  </a:moveTo>
                  <a:lnTo>
                    <a:pt x="626662" y="3272"/>
                  </a:lnTo>
                  <a:lnTo>
                    <a:pt x="626662" y="239915"/>
                  </a:lnTo>
                  <a:lnTo>
                    <a:pt x="736489" y="239915"/>
                  </a:lnTo>
                  <a:lnTo>
                    <a:pt x="736489" y="299494"/>
                  </a:lnTo>
                  <a:lnTo>
                    <a:pt x="544830" y="299494"/>
                  </a:lnTo>
                  <a:close/>
                  <a:moveTo>
                    <a:pt x="286413" y="3272"/>
                  </a:moveTo>
                  <a:lnTo>
                    <a:pt x="486676" y="3272"/>
                  </a:lnTo>
                  <a:lnTo>
                    <a:pt x="469293" y="64765"/>
                  </a:lnTo>
                  <a:lnTo>
                    <a:pt x="368245" y="64765"/>
                  </a:lnTo>
                  <a:lnTo>
                    <a:pt x="368245" y="122191"/>
                  </a:lnTo>
                  <a:lnTo>
                    <a:pt x="469185" y="122191"/>
                  </a:lnTo>
                  <a:lnTo>
                    <a:pt x="469185" y="180336"/>
                  </a:lnTo>
                  <a:lnTo>
                    <a:pt x="368245" y="180336"/>
                  </a:lnTo>
                  <a:lnTo>
                    <a:pt x="368245" y="239915"/>
                  </a:lnTo>
                  <a:lnTo>
                    <a:pt x="483815" y="239915"/>
                  </a:lnTo>
                  <a:lnTo>
                    <a:pt x="483815" y="299494"/>
                  </a:lnTo>
                  <a:lnTo>
                    <a:pt x="286413" y="299494"/>
                  </a:lnTo>
                  <a:close/>
                  <a:moveTo>
                    <a:pt x="1639029" y="3271"/>
                  </a:moveTo>
                  <a:lnTo>
                    <a:pt x="1867288" y="3271"/>
                  </a:lnTo>
                  <a:lnTo>
                    <a:pt x="1849905" y="64765"/>
                  </a:lnTo>
                  <a:lnTo>
                    <a:pt x="1804130" y="64765"/>
                  </a:lnTo>
                  <a:lnTo>
                    <a:pt x="1804130" y="299493"/>
                  </a:lnTo>
                  <a:lnTo>
                    <a:pt x="1722297" y="299493"/>
                  </a:lnTo>
                  <a:lnTo>
                    <a:pt x="1722297" y="64765"/>
                  </a:lnTo>
                  <a:lnTo>
                    <a:pt x="1639029" y="64765"/>
                  </a:lnTo>
                  <a:close/>
                  <a:moveTo>
                    <a:pt x="0" y="3271"/>
                  </a:moveTo>
                  <a:lnTo>
                    <a:pt x="228259" y="3271"/>
                  </a:lnTo>
                  <a:lnTo>
                    <a:pt x="210876" y="64765"/>
                  </a:lnTo>
                  <a:lnTo>
                    <a:pt x="165101" y="64765"/>
                  </a:lnTo>
                  <a:lnTo>
                    <a:pt x="165101" y="299493"/>
                  </a:lnTo>
                  <a:lnTo>
                    <a:pt x="83268" y="299493"/>
                  </a:lnTo>
                  <a:lnTo>
                    <a:pt x="83268" y="64765"/>
                  </a:lnTo>
                  <a:lnTo>
                    <a:pt x="0" y="64765"/>
                  </a:lnTo>
                  <a:close/>
                  <a:moveTo>
                    <a:pt x="2027718" y="573"/>
                  </a:moveTo>
                  <a:cubicBezTo>
                    <a:pt x="2045968" y="537"/>
                    <a:pt x="2066614" y="3138"/>
                    <a:pt x="2089716" y="9118"/>
                  </a:cubicBezTo>
                  <a:lnTo>
                    <a:pt x="2112519" y="15917"/>
                  </a:lnTo>
                  <a:lnTo>
                    <a:pt x="2112519" y="85864"/>
                  </a:lnTo>
                  <a:lnTo>
                    <a:pt x="2111056" y="85123"/>
                  </a:lnTo>
                  <a:cubicBezTo>
                    <a:pt x="2092040" y="75930"/>
                    <a:pt x="2012162" y="42952"/>
                    <a:pt x="2000384" y="81418"/>
                  </a:cubicBezTo>
                  <a:cubicBezTo>
                    <a:pt x="1987820" y="122449"/>
                    <a:pt x="2139073" y="118922"/>
                    <a:pt x="2127748" y="219180"/>
                  </a:cubicBezTo>
                  <a:cubicBezTo>
                    <a:pt x="2117130" y="313171"/>
                    <a:pt x="2005342" y="323505"/>
                    <a:pt x="1922262" y="288735"/>
                  </a:cubicBezTo>
                  <a:lnTo>
                    <a:pt x="1906495" y="281390"/>
                  </a:lnTo>
                  <a:lnTo>
                    <a:pt x="1934338" y="222770"/>
                  </a:lnTo>
                  <a:lnTo>
                    <a:pt x="1939876" y="226030"/>
                  </a:lnTo>
                  <a:cubicBezTo>
                    <a:pt x="1972474" y="243573"/>
                    <a:pt x="2044602" y="259811"/>
                    <a:pt x="2045882" y="218066"/>
                  </a:cubicBezTo>
                  <a:cubicBezTo>
                    <a:pt x="2047247" y="173538"/>
                    <a:pt x="1915096" y="185234"/>
                    <a:pt x="1919830" y="80119"/>
                  </a:cubicBezTo>
                  <a:cubicBezTo>
                    <a:pt x="1920037" y="43056"/>
                    <a:pt x="1954716" y="718"/>
                    <a:pt x="2027718" y="573"/>
                  </a:cubicBezTo>
                  <a:close/>
                  <a:moveTo>
                    <a:pt x="1211083" y="81"/>
                  </a:moveTo>
                  <a:cubicBezTo>
                    <a:pt x="1237853" y="789"/>
                    <a:pt x="1261833" y="5458"/>
                    <a:pt x="1282746" y="13394"/>
                  </a:cubicBezTo>
                  <a:lnTo>
                    <a:pt x="1289913" y="16916"/>
                  </a:lnTo>
                  <a:lnTo>
                    <a:pt x="1289913" y="84787"/>
                  </a:lnTo>
                  <a:lnTo>
                    <a:pt x="1283436" y="79869"/>
                  </a:lnTo>
                  <a:cubicBezTo>
                    <a:pt x="1267918" y="70310"/>
                    <a:pt x="1248110" y="64232"/>
                    <a:pt x="1224444" y="62551"/>
                  </a:cubicBezTo>
                  <a:cubicBezTo>
                    <a:pt x="1161337" y="58070"/>
                    <a:pt x="1125652" y="102787"/>
                    <a:pt x="1125652" y="152419"/>
                  </a:cubicBezTo>
                  <a:cubicBezTo>
                    <a:pt x="1125652" y="202052"/>
                    <a:pt x="1156031" y="252900"/>
                    <a:pt x="1224444" y="242287"/>
                  </a:cubicBezTo>
                  <a:cubicBezTo>
                    <a:pt x="1246892" y="238805"/>
                    <a:pt x="1265170" y="232209"/>
                    <a:pt x="1279621" y="223514"/>
                  </a:cubicBezTo>
                  <a:lnTo>
                    <a:pt x="1284591" y="219988"/>
                  </a:lnTo>
                  <a:lnTo>
                    <a:pt x="1308277" y="281167"/>
                  </a:lnTo>
                  <a:lnTo>
                    <a:pt x="1303331" y="284301"/>
                  </a:lnTo>
                  <a:cubicBezTo>
                    <a:pt x="1278421" y="297328"/>
                    <a:pt x="1247612" y="305721"/>
                    <a:pt x="1211083" y="308508"/>
                  </a:cubicBezTo>
                  <a:cubicBezTo>
                    <a:pt x="1099759" y="317001"/>
                    <a:pt x="1041555" y="239464"/>
                    <a:pt x="1041555" y="154295"/>
                  </a:cubicBezTo>
                  <a:cubicBezTo>
                    <a:pt x="1041555" y="69125"/>
                    <a:pt x="1104006" y="-2751"/>
                    <a:pt x="1211083" y="8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sz="1351"/>
            </a:p>
          </p:txBody>
        </p:sp>
      </p:grpSp>
    </p:spTree>
    <p:extLst>
      <p:ext uri="{BB962C8B-B14F-4D97-AF65-F5344CB8AC3E}">
        <p14:creationId xmlns:p14="http://schemas.microsoft.com/office/powerpoint/2010/main" val="1472133547"/>
      </p:ext>
    </p:extLst>
  </p:cSld>
  <p:clrMapOvr>
    <a:masterClrMapping/>
  </p:clrMapOvr>
  <p:transition spd="slow">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8D628A-4AD6-1897-D0AD-1D66DA8ACB29}"/>
              </a:ext>
            </a:extLst>
          </p:cNvPr>
          <p:cNvSpPr>
            <a:spLocks noGrp="1"/>
          </p:cNvSpPr>
          <p:nvPr>
            <p:ph type="title"/>
          </p:nvPr>
        </p:nvSpPr>
        <p:spPr/>
        <p:txBody>
          <a:bodyPr/>
          <a:lstStyle/>
          <a:p>
            <a:r>
              <a:rPr lang="en-US" dirty="0"/>
              <a:t>Intelligent verbatim transcription</a:t>
            </a:r>
            <a:endParaRPr lang="en-GB" dirty="0"/>
          </a:p>
        </p:txBody>
      </p:sp>
      <p:sp>
        <p:nvSpPr>
          <p:cNvPr id="3" name="Tijdelijke aanduiding voor inhoud 2">
            <a:extLst>
              <a:ext uri="{FF2B5EF4-FFF2-40B4-BE49-F238E27FC236}">
                <a16:creationId xmlns:a16="http://schemas.microsoft.com/office/drawing/2014/main" id="{70D78EA3-EDCC-0093-1C5A-12FBCC015A59}"/>
              </a:ext>
            </a:extLst>
          </p:cNvPr>
          <p:cNvSpPr>
            <a:spLocks noGrp="1"/>
          </p:cNvSpPr>
          <p:nvPr>
            <p:ph idx="1"/>
          </p:nvPr>
        </p:nvSpPr>
        <p:spPr>
          <a:xfrm>
            <a:off x="0" y="910206"/>
            <a:ext cx="12192000" cy="5947793"/>
          </a:xfrm>
        </p:spPr>
        <p:txBody>
          <a:bodyPr/>
          <a:lstStyle/>
          <a:p>
            <a:r>
              <a:rPr lang="en-US" b="1" dirty="0"/>
              <a:t>Intelligent verbatim </a:t>
            </a:r>
            <a:r>
              <a:rPr lang="en-US" dirty="0"/>
              <a:t>transcription edits out distracting fillers and repetitions from the spoken word. The intent is to provide a more concise, readable transcript while staying true to the participants’ voice and intended meaning. </a:t>
            </a:r>
            <a:br>
              <a:rPr lang="en-US" dirty="0"/>
            </a:br>
            <a:endParaRPr lang="en-US" dirty="0"/>
          </a:p>
          <a:p>
            <a:r>
              <a:rPr lang="en-US" dirty="0"/>
              <a:t>Examples of adjustments made with intelligent verbatim transcription include:</a:t>
            </a:r>
          </a:p>
        </p:txBody>
      </p:sp>
    </p:spTree>
    <p:extLst>
      <p:ext uri="{BB962C8B-B14F-4D97-AF65-F5344CB8AC3E}">
        <p14:creationId xmlns:p14="http://schemas.microsoft.com/office/powerpoint/2010/main" val="206587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8D628A-4AD6-1897-D0AD-1D66DA8ACB29}"/>
              </a:ext>
            </a:extLst>
          </p:cNvPr>
          <p:cNvSpPr>
            <a:spLocks noGrp="1"/>
          </p:cNvSpPr>
          <p:nvPr>
            <p:ph type="title"/>
          </p:nvPr>
        </p:nvSpPr>
        <p:spPr/>
        <p:txBody>
          <a:bodyPr/>
          <a:lstStyle/>
          <a:p>
            <a:r>
              <a:rPr lang="en-US" dirty="0"/>
              <a:t>Intelligent verbatim transcription</a:t>
            </a:r>
            <a:endParaRPr lang="en-GB" dirty="0"/>
          </a:p>
        </p:txBody>
      </p:sp>
      <p:sp>
        <p:nvSpPr>
          <p:cNvPr id="3" name="Tijdelijke aanduiding voor inhoud 2">
            <a:extLst>
              <a:ext uri="{FF2B5EF4-FFF2-40B4-BE49-F238E27FC236}">
                <a16:creationId xmlns:a16="http://schemas.microsoft.com/office/drawing/2014/main" id="{70D78EA3-EDCC-0093-1C5A-12FBCC015A59}"/>
              </a:ext>
            </a:extLst>
          </p:cNvPr>
          <p:cNvSpPr>
            <a:spLocks noGrp="1"/>
          </p:cNvSpPr>
          <p:nvPr>
            <p:ph idx="1"/>
          </p:nvPr>
        </p:nvSpPr>
        <p:spPr>
          <a:xfrm>
            <a:off x="0" y="910206"/>
            <a:ext cx="12192000" cy="5947793"/>
          </a:xfrm>
        </p:spPr>
        <p:txBody>
          <a:bodyPr/>
          <a:lstStyle/>
          <a:p>
            <a:pPr lvl="1">
              <a:buFont typeface="Arial" panose="020B0604020202020204" pitchFamily="34" charset="0"/>
              <a:buChar char="•"/>
            </a:pPr>
            <a:r>
              <a:rPr lang="en-US" b="1" dirty="0"/>
              <a:t>Filler words: </a:t>
            </a:r>
            <a:r>
              <a:rPr lang="en-US" dirty="0"/>
              <a:t>Unnecessary words such as “you know,” “yeah,” “like,” and “hey” are removed.</a:t>
            </a:r>
          </a:p>
          <a:p>
            <a:pPr lvl="1">
              <a:buFont typeface="Arial" panose="020B0604020202020204" pitchFamily="34" charset="0"/>
              <a:buChar char="•"/>
            </a:pPr>
            <a:r>
              <a:rPr lang="en-US" b="1" dirty="0"/>
              <a:t>Non-standard words:</a:t>
            </a:r>
            <a:r>
              <a:rPr lang="en-US" dirty="0"/>
              <a:t> In these instances, the transcriptionist removes or corrects nonexistent words such as </a:t>
            </a:r>
            <a:r>
              <a:rPr lang="en-US" dirty="0" err="1"/>
              <a:t>ain’t</a:t>
            </a:r>
            <a:r>
              <a:rPr lang="en-US" dirty="0"/>
              <a:t>, </a:t>
            </a:r>
            <a:r>
              <a:rPr lang="en-US" dirty="0" err="1"/>
              <a:t>irregardless</a:t>
            </a:r>
            <a:r>
              <a:rPr lang="en-US" dirty="0"/>
              <a:t>, </a:t>
            </a:r>
            <a:r>
              <a:rPr lang="en-US" dirty="0" err="1"/>
              <a:t>dunno</a:t>
            </a:r>
            <a:r>
              <a:rPr lang="en-US" dirty="0"/>
              <a:t>, and supposably. </a:t>
            </a:r>
          </a:p>
          <a:p>
            <a:pPr lvl="1">
              <a:buFont typeface="Arial" panose="020B0604020202020204" pitchFamily="34" charset="0"/>
              <a:buChar char="•"/>
            </a:pPr>
            <a:r>
              <a:rPr lang="en-US" b="1" dirty="0"/>
              <a:t>Repeating words or sentences:</a:t>
            </a:r>
            <a:r>
              <a:rPr lang="en-US" dirty="0"/>
              <a:t> Stuttering and words otherwise unintentionally repeated are edited out during intelligent verbatim transcription. So are distracting, redundant sentences or phrases that unnecessarily say the same thing.</a:t>
            </a:r>
          </a:p>
          <a:p>
            <a:pPr lvl="1">
              <a:buFont typeface="Arial" panose="020B0604020202020204" pitchFamily="34" charset="0"/>
              <a:buChar char="•"/>
            </a:pPr>
            <a:r>
              <a:rPr lang="en-US" b="1" dirty="0"/>
              <a:t>Long, run-on sentences and ramblings:</a:t>
            </a:r>
            <a:r>
              <a:rPr lang="en-US" dirty="0"/>
              <a:t> These issues are often resolved in a transcription by creating one or more sentences to convey the information in a more readable way.</a:t>
            </a:r>
          </a:p>
          <a:p>
            <a:pPr lvl="1">
              <a:buFont typeface="Arial" panose="020B0604020202020204" pitchFamily="34" charset="0"/>
              <a:buChar char="•"/>
            </a:pPr>
            <a:r>
              <a:rPr lang="en-US" b="1" dirty="0"/>
              <a:t>Irrelevant or off-topic sentences or conversations:</a:t>
            </a:r>
            <a:r>
              <a:rPr lang="en-US" dirty="0"/>
              <a:t> It’s common for people to get off-topic for a moment or make an off-the-cuff remark when speaking. Intelligent verbatim translation cleans this up.</a:t>
            </a:r>
          </a:p>
          <a:p>
            <a:pPr lvl="1">
              <a:buFont typeface="Arial" panose="020B0604020202020204" pitchFamily="34" charset="0"/>
              <a:buChar char="•"/>
            </a:pPr>
            <a:r>
              <a:rPr lang="en-US" b="1" dirty="0"/>
              <a:t>Removes pauses, coughing, and general noises: </a:t>
            </a:r>
            <a:r>
              <a:rPr lang="en-US" dirty="0"/>
              <a:t>Anything irrelevant to the topic or that interferes with the voice of the person speaking can be omitted, including nonverbal and verbal pauses, background noises, and coughing or sniffling.</a:t>
            </a:r>
            <a:endParaRPr lang="en-GB" dirty="0"/>
          </a:p>
        </p:txBody>
      </p:sp>
    </p:spTree>
    <p:extLst>
      <p:ext uri="{BB962C8B-B14F-4D97-AF65-F5344CB8AC3E}">
        <p14:creationId xmlns:p14="http://schemas.microsoft.com/office/powerpoint/2010/main" val="1012410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A8F0A3-CD47-CEA9-0646-B865D3942189}"/>
              </a:ext>
            </a:extLst>
          </p:cNvPr>
          <p:cNvSpPr>
            <a:spLocks noGrp="1"/>
          </p:cNvSpPr>
          <p:nvPr>
            <p:ph type="title"/>
          </p:nvPr>
        </p:nvSpPr>
        <p:spPr/>
        <p:txBody>
          <a:bodyPr/>
          <a:lstStyle/>
          <a:p>
            <a:r>
              <a:rPr lang="en-US" dirty="0"/>
              <a:t>Phonetic transcription</a:t>
            </a:r>
            <a:endParaRPr lang="en-GB" dirty="0"/>
          </a:p>
        </p:txBody>
      </p:sp>
      <p:sp>
        <p:nvSpPr>
          <p:cNvPr id="3" name="Tijdelijke aanduiding voor inhoud 2">
            <a:extLst>
              <a:ext uri="{FF2B5EF4-FFF2-40B4-BE49-F238E27FC236}">
                <a16:creationId xmlns:a16="http://schemas.microsoft.com/office/drawing/2014/main" id="{4B15D8AD-66F7-DC95-1704-27A37D8CF48C}"/>
              </a:ext>
            </a:extLst>
          </p:cNvPr>
          <p:cNvSpPr>
            <a:spLocks noGrp="1"/>
          </p:cNvSpPr>
          <p:nvPr>
            <p:ph idx="1"/>
          </p:nvPr>
        </p:nvSpPr>
        <p:spPr>
          <a:xfrm>
            <a:off x="0" y="901817"/>
            <a:ext cx="12192000" cy="5950588"/>
          </a:xfrm>
        </p:spPr>
        <p:txBody>
          <a:bodyPr/>
          <a:lstStyle/>
          <a:p>
            <a:r>
              <a:rPr lang="en-US" sz="3200" dirty="0"/>
              <a:t>This notes the way spoken words are pronounced using phonetic symbols.</a:t>
            </a:r>
          </a:p>
          <a:p>
            <a:pPr lvl="1"/>
            <a:r>
              <a:rPr lang="en-US" sz="2200" dirty="0"/>
              <a:t>Although the English language has 26 letters in the alphabet, there are around 44 unique sounds called phonemes. A phoneme is the smallest unit of speech that can make one word different from another. The International Phonetic Alphabet (IPA) is a standardized representation of speech sounds in a written form that applies to all languages. For example, the noun dish has four letters, but the IPA presents this as three sounds: </a:t>
            </a:r>
            <a:r>
              <a:rPr lang="en-US" sz="2200" dirty="0" err="1"/>
              <a:t>diʃ</a:t>
            </a:r>
            <a:r>
              <a:rPr lang="en-US" sz="2200" dirty="0"/>
              <a:t>, where 'ʃ' stands for the '</a:t>
            </a:r>
            <a:r>
              <a:rPr lang="en-US" sz="2200" dirty="0" err="1"/>
              <a:t>sh</a:t>
            </a:r>
            <a:r>
              <a:rPr lang="en-US" sz="2200" dirty="0"/>
              <a:t>' sound. </a:t>
            </a:r>
            <a:br>
              <a:rPr lang="en-US" sz="2200" dirty="0"/>
            </a:br>
            <a:endParaRPr lang="en-US" sz="2200" dirty="0"/>
          </a:p>
          <a:p>
            <a:pPr lvl="1"/>
            <a:r>
              <a:rPr lang="en-US" sz="2200" dirty="0"/>
              <a:t>Why would you use phonetic transcription? An example is when a word changes in pronunciation over time. For instance, if you’re transcribing a period movie not spoken in modern English and the word quandary is used, then a phonetic transcription of quandary would be appropriate. This is because originally, the second syllable in the word quandary was stressed, whereas the first syllable is emphasized today. Another example would be differences in dialects. There are four different dialects in the United States. Using the word caramel as an example, the second “a” tends to get dropped as a vowel once you’re west of the Ohio River. If you wish to retain the dialect in which the word was spoken, use phonetic transcription.</a:t>
            </a:r>
          </a:p>
          <a:p>
            <a:endParaRPr lang="en-GB" dirty="0"/>
          </a:p>
        </p:txBody>
      </p:sp>
    </p:spTree>
    <p:extLst>
      <p:ext uri="{BB962C8B-B14F-4D97-AF65-F5344CB8AC3E}">
        <p14:creationId xmlns:p14="http://schemas.microsoft.com/office/powerpoint/2010/main" val="1176414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4B2A07-2939-AEF3-B920-262271AF7E03}"/>
              </a:ext>
            </a:extLst>
          </p:cNvPr>
          <p:cNvSpPr>
            <a:spLocks noGrp="1"/>
          </p:cNvSpPr>
          <p:nvPr>
            <p:ph type="title"/>
          </p:nvPr>
        </p:nvSpPr>
        <p:spPr/>
        <p:txBody>
          <a:bodyPr/>
          <a:lstStyle/>
          <a:p>
            <a:r>
              <a:rPr lang="en-GB" dirty="0"/>
              <a:t>Your ASR</a:t>
            </a:r>
          </a:p>
        </p:txBody>
      </p:sp>
      <p:sp>
        <p:nvSpPr>
          <p:cNvPr id="3" name="Tijdelijke aanduiding voor tekst 2">
            <a:extLst>
              <a:ext uri="{FF2B5EF4-FFF2-40B4-BE49-F238E27FC236}">
                <a16:creationId xmlns:a16="http://schemas.microsoft.com/office/drawing/2014/main" id="{69E24EE4-0CC5-D039-0637-14135594467D}"/>
              </a:ext>
            </a:extLst>
          </p:cNvPr>
          <p:cNvSpPr>
            <a:spLocks noGrp="1"/>
          </p:cNvSpPr>
          <p:nvPr>
            <p:ph type="body" idx="1"/>
          </p:nvPr>
        </p:nvSpPr>
        <p:spPr/>
        <p:txBody>
          <a:bodyPr/>
          <a:lstStyle/>
          <a:p>
            <a:r>
              <a:rPr lang="en-GB" dirty="0"/>
              <a:t>Try the recognition in Dutch or English</a:t>
            </a:r>
          </a:p>
        </p:txBody>
      </p:sp>
    </p:spTree>
    <p:extLst>
      <p:ext uri="{BB962C8B-B14F-4D97-AF65-F5344CB8AC3E}">
        <p14:creationId xmlns:p14="http://schemas.microsoft.com/office/powerpoint/2010/main" val="2966427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2C3977-AD76-92F2-DE25-3C192287F825}"/>
              </a:ext>
            </a:extLst>
          </p:cNvPr>
          <p:cNvSpPr>
            <a:spLocks noGrp="1"/>
          </p:cNvSpPr>
          <p:nvPr>
            <p:ph type="title"/>
          </p:nvPr>
        </p:nvSpPr>
        <p:spPr/>
        <p:txBody>
          <a:bodyPr/>
          <a:lstStyle/>
          <a:p>
            <a:r>
              <a:rPr lang="en-GB" dirty="0"/>
              <a:t>ASR - Access</a:t>
            </a:r>
          </a:p>
        </p:txBody>
      </p:sp>
      <p:sp>
        <p:nvSpPr>
          <p:cNvPr id="3" name="Tijdelijke aanduiding voor inhoud 2">
            <a:extLst>
              <a:ext uri="{FF2B5EF4-FFF2-40B4-BE49-F238E27FC236}">
                <a16:creationId xmlns:a16="http://schemas.microsoft.com/office/drawing/2014/main" id="{5C93C376-0B63-5D93-35F3-737E84B63470}"/>
              </a:ext>
            </a:extLst>
          </p:cNvPr>
          <p:cNvSpPr>
            <a:spLocks noGrp="1"/>
          </p:cNvSpPr>
          <p:nvPr>
            <p:ph idx="1"/>
          </p:nvPr>
        </p:nvSpPr>
        <p:spPr/>
        <p:txBody>
          <a:bodyPr/>
          <a:lstStyle/>
          <a:p>
            <a:r>
              <a:rPr lang="en-GB" dirty="0"/>
              <a:t>Registration</a:t>
            </a:r>
          </a:p>
          <a:p>
            <a:pPr lvl="1"/>
            <a:r>
              <a:rPr lang="en-GB" dirty="0">
                <a:hlinkClick r:id="rId2"/>
              </a:rPr>
              <a:t>https://webservices-lst.science.ru.nl/register/</a:t>
            </a:r>
            <a:r>
              <a:rPr lang="en-GB" dirty="0"/>
              <a:t> </a:t>
            </a:r>
            <a:br>
              <a:rPr lang="en-GB" dirty="0"/>
            </a:br>
            <a:r>
              <a:rPr lang="en-GB" dirty="0"/>
              <a:t>you need to do this once.</a:t>
            </a:r>
            <a:br>
              <a:rPr lang="en-GB" dirty="0"/>
            </a:br>
            <a:endParaRPr lang="en-GB" dirty="0"/>
          </a:p>
          <a:p>
            <a:r>
              <a:rPr lang="en-GB" dirty="0"/>
              <a:t>Speech Recognition</a:t>
            </a:r>
          </a:p>
          <a:p>
            <a:pPr lvl="1"/>
            <a:r>
              <a:rPr lang="en-GB" dirty="0"/>
              <a:t>English: </a:t>
            </a:r>
            <a:r>
              <a:rPr lang="en-GB" dirty="0">
                <a:hlinkClick r:id="rId3"/>
              </a:rPr>
              <a:t>https://webservices.cls.ru.nl/eng_ASR</a:t>
            </a:r>
            <a:endParaRPr lang="en-GB" dirty="0"/>
          </a:p>
          <a:p>
            <a:pPr lvl="1"/>
            <a:r>
              <a:rPr lang="en-GB" dirty="0"/>
              <a:t>Dutch:   </a:t>
            </a:r>
            <a:r>
              <a:rPr lang="en-GB" dirty="0">
                <a:hlinkClick r:id="rId4"/>
              </a:rPr>
              <a:t>https://webservices.cls.ru.nl/oralhistory/</a:t>
            </a:r>
            <a:r>
              <a:rPr lang="en-GB" dirty="0"/>
              <a:t> </a:t>
            </a:r>
          </a:p>
        </p:txBody>
      </p:sp>
      <p:pic>
        <p:nvPicPr>
          <p:cNvPr id="5" name="Afbeelding 4" descr="Afbeelding met tafel&#10;&#10;Automatisch gegenereerde beschrijving">
            <a:extLst>
              <a:ext uri="{FF2B5EF4-FFF2-40B4-BE49-F238E27FC236}">
                <a16:creationId xmlns:a16="http://schemas.microsoft.com/office/drawing/2014/main" id="{B4CFE155-74F4-D125-2E67-0AE1A38E48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8787" y="1100233"/>
            <a:ext cx="4324572" cy="2267067"/>
          </a:xfrm>
          <a:prstGeom prst="rect">
            <a:avLst/>
          </a:prstGeom>
        </p:spPr>
      </p:pic>
      <p:pic>
        <p:nvPicPr>
          <p:cNvPr id="7" name="Afbeelding 6" descr="Afbeelding met tekst&#10;&#10;Automatisch gegenereerde beschrijving">
            <a:extLst>
              <a:ext uri="{FF2B5EF4-FFF2-40B4-BE49-F238E27FC236}">
                <a16:creationId xmlns:a16="http://schemas.microsoft.com/office/drawing/2014/main" id="{25D741D1-AB0F-5436-B250-25BBA29D93E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8787" y="3579660"/>
            <a:ext cx="4324572" cy="3060385"/>
          </a:xfrm>
          <a:prstGeom prst="rect">
            <a:avLst/>
          </a:prstGeom>
        </p:spPr>
      </p:pic>
    </p:spTree>
    <p:extLst>
      <p:ext uri="{BB962C8B-B14F-4D97-AF65-F5344CB8AC3E}">
        <p14:creationId xmlns:p14="http://schemas.microsoft.com/office/powerpoint/2010/main" val="3962107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4" dur="500"/>
                                        <p:tgtEl>
                                          <p:spTgt spid="3">
                                            <p:txEl>
                                              <p:pRg st="2" end="2"/>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9" dur="500"/>
                                        <p:tgtEl>
                                          <p:spTgt spid="3">
                                            <p:txEl>
                                              <p:pRg st="3" end="3"/>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 calcmode="lin" valueType="num">
                                      <p:cBhvr>
                                        <p:cTn id="32"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4" dur="500"/>
                                        <p:tgtEl>
                                          <p:spTgt spid="3">
                                            <p:txEl>
                                              <p:pRg st="4" end="4"/>
                                            </p:txEl>
                                          </p:spTgt>
                                        </p:tgtEl>
                                      </p:cBhvr>
                                    </p:animEffec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1FDD8C-ABB1-CEEE-361B-F3AD3B392915}"/>
              </a:ext>
            </a:extLst>
          </p:cNvPr>
          <p:cNvSpPr>
            <a:spLocks noGrp="1"/>
          </p:cNvSpPr>
          <p:nvPr>
            <p:ph type="title"/>
          </p:nvPr>
        </p:nvSpPr>
        <p:spPr/>
        <p:txBody>
          <a:bodyPr/>
          <a:lstStyle/>
          <a:p>
            <a:r>
              <a:rPr lang="en-GB" dirty="0"/>
              <a:t>ASR - Running</a:t>
            </a:r>
          </a:p>
        </p:txBody>
      </p:sp>
      <p:sp>
        <p:nvSpPr>
          <p:cNvPr id="3" name="Tijdelijke aanduiding voor inhoud 2">
            <a:extLst>
              <a:ext uri="{FF2B5EF4-FFF2-40B4-BE49-F238E27FC236}">
                <a16:creationId xmlns:a16="http://schemas.microsoft.com/office/drawing/2014/main" id="{B0126B29-3DD3-2C13-DC87-FE3A311EBA55}"/>
              </a:ext>
            </a:extLst>
          </p:cNvPr>
          <p:cNvSpPr>
            <a:spLocks noGrp="1"/>
          </p:cNvSpPr>
          <p:nvPr>
            <p:ph idx="1"/>
          </p:nvPr>
        </p:nvSpPr>
        <p:spPr/>
        <p:txBody>
          <a:bodyPr/>
          <a:lstStyle/>
          <a:p>
            <a:r>
              <a:rPr lang="en-GB" dirty="0"/>
              <a:t>Start a new Project</a:t>
            </a:r>
          </a:p>
        </p:txBody>
      </p:sp>
      <p:pic>
        <p:nvPicPr>
          <p:cNvPr id="7" name="Afbeelding 6" descr="Afbeelding met tekst&#10;&#10;Automatisch gegenereerde beschrijving">
            <a:extLst>
              <a:ext uri="{FF2B5EF4-FFF2-40B4-BE49-F238E27FC236}">
                <a16:creationId xmlns:a16="http://schemas.microsoft.com/office/drawing/2014/main" id="{9B9E0AA7-794E-A673-FB8E-31013F93050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7295" y="1429789"/>
            <a:ext cx="8332662" cy="2117357"/>
          </a:xfrm>
          <a:prstGeom prst="rect">
            <a:avLst/>
          </a:prstGeom>
        </p:spPr>
      </p:pic>
    </p:spTree>
    <p:extLst>
      <p:ext uri="{BB962C8B-B14F-4D97-AF65-F5344CB8AC3E}">
        <p14:creationId xmlns:p14="http://schemas.microsoft.com/office/powerpoint/2010/main" val="2685044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1FDD8C-ABB1-CEEE-361B-F3AD3B392915}"/>
              </a:ext>
            </a:extLst>
          </p:cNvPr>
          <p:cNvSpPr>
            <a:spLocks noGrp="1"/>
          </p:cNvSpPr>
          <p:nvPr>
            <p:ph type="title"/>
          </p:nvPr>
        </p:nvSpPr>
        <p:spPr/>
        <p:txBody>
          <a:bodyPr/>
          <a:lstStyle/>
          <a:p>
            <a:r>
              <a:rPr lang="en-GB" dirty="0"/>
              <a:t>ASR - Running</a:t>
            </a:r>
          </a:p>
        </p:txBody>
      </p:sp>
      <p:sp>
        <p:nvSpPr>
          <p:cNvPr id="3" name="Tijdelijke aanduiding voor inhoud 2">
            <a:extLst>
              <a:ext uri="{FF2B5EF4-FFF2-40B4-BE49-F238E27FC236}">
                <a16:creationId xmlns:a16="http://schemas.microsoft.com/office/drawing/2014/main" id="{B0126B29-3DD3-2C13-DC87-FE3A311EBA55}"/>
              </a:ext>
            </a:extLst>
          </p:cNvPr>
          <p:cNvSpPr>
            <a:spLocks noGrp="1"/>
          </p:cNvSpPr>
          <p:nvPr>
            <p:ph idx="1"/>
          </p:nvPr>
        </p:nvSpPr>
        <p:spPr/>
        <p:txBody>
          <a:bodyPr/>
          <a:lstStyle/>
          <a:p>
            <a:r>
              <a:rPr lang="en-GB" dirty="0"/>
              <a:t>Fill in the filename(s)</a:t>
            </a:r>
          </a:p>
          <a:p>
            <a:r>
              <a:rPr lang="en-GB" dirty="0"/>
              <a:t>Select the Language Model</a:t>
            </a:r>
          </a:p>
          <a:p>
            <a:pPr lvl="1"/>
            <a:r>
              <a:rPr lang="en-GB" dirty="0"/>
              <a:t>Daily Conversations</a:t>
            </a:r>
          </a:p>
          <a:p>
            <a:pPr lvl="1"/>
            <a:r>
              <a:rPr lang="en-GB" b="1" dirty="0"/>
              <a:t>Oral History Interviews</a:t>
            </a:r>
          </a:p>
          <a:p>
            <a:pPr lvl="1"/>
            <a:r>
              <a:rPr lang="en-GB" dirty="0"/>
              <a:t>Parliament Talks</a:t>
            </a:r>
          </a:p>
          <a:p>
            <a:r>
              <a:rPr lang="en-GB" dirty="0"/>
              <a:t>Click at “Start”</a:t>
            </a:r>
          </a:p>
          <a:p>
            <a:r>
              <a:rPr lang="en-GB" dirty="0"/>
              <a:t>Do something else…</a:t>
            </a:r>
          </a:p>
          <a:p>
            <a:pPr lvl="1"/>
            <a:endParaRPr lang="en-GB" dirty="0"/>
          </a:p>
        </p:txBody>
      </p:sp>
      <p:pic>
        <p:nvPicPr>
          <p:cNvPr id="8" name="Afbeelding 7">
            <a:extLst>
              <a:ext uri="{FF2B5EF4-FFF2-40B4-BE49-F238E27FC236}">
                <a16:creationId xmlns:a16="http://schemas.microsoft.com/office/drawing/2014/main" id="{33941EEE-F972-6537-1151-87C0132D07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4164" y="788565"/>
            <a:ext cx="6427835" cy="6069435"/>
          </a:xfrm>
          <a:prstGeom prst="rect">
            <a:avLst/>
          </a:prstGeom>
        </p:spPr>
      </p:pic>
      <p:pic>
        <p:nvPicPr>
          <p:cNvPr id="10" name="Afbeelding 9" descr="Afbeelding met kop, koffie, tafel, drank&#10;&#10;Automatisch gegenereerde beschrijving">
            <a:extLst>
              <a:ext uri="{FF2B5EF4-FFF2-40B4-BE49-F238E27FC236}">
                <a16:creationId xmlns:a16="http://schemas.microsoft.com/office/drawing/2014/main" id="{B6F971C0-D2C4-46DF-AB92-843297FE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9655" y="4798503"/>
            <a:ext cx="2698567" cy="2023925"/>
          </a:xfrm>
          <a:prstGeom prst="rect">
            <a:avLst/>
          </a:prstGeom>
        </p:spPr>
      </p:pic>
    </p:spTree>
    <p:extLst>
      <p:ext uri="{BB962C8B-B14F-4D97-AF65-F5344CB8AC3E}">
        <p14:creationId xmlns:p14="http://schemas.microsoft.com/office/powerpoint/2010/main" val="1659128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5" dur="500"/>
                                        <p:tgtEl>
                                          <p:spTgt spid="3">
                                            <p:txEl>
                                              <p:pRg st="2" end="2"/>
                                            </p:txEl>
                                          </p:spTgt>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3">
                                            <p:txEl>
                                              <p:pRg st="3" end="3"/>
                                            </p:txEl>
                                          </p:spTgt>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par>
                          <p:cTn id="52" fill="hold">
                            <p:stCondLst>
                              <p:cond delay="500"/>
                            </p:stCondLst>
                            <p:childTnLst>
                              <p:par>
                                <p:cTn id="53" presetID="1"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3D93B8-9591-BDA0-170D-DC8C1DA22FEC}"/>
              </a:ext>
            </a:extLst>
          </p:cNvPr>
          <p:cNvSpPr>
            <a:spLocks noGrp="1"/>
          </p:cNvSpPr>
          <p:nvPr>
            <p:ph type="title"/>
          </p:nvPr>
        </p:nvSpPr>
        <p:spPr/>
        <p:txBody>
          <a:bodyPr/>
          <a:lstStyle/>
          <a:p>
            <a:r>
              <a:rPr lang="en-GB" dirty="0"/>
              <a:t>ASR – downloading the results</a:t>
            </a:r>
          </a:p>
        </p:txBody>
      </p:sp>
      <p:sp>
        <p:nvSpPr>
          <p:cNvPr id="3" name="Tijdelijke aanduiding voor inhoud 2">
            <a:extLst>
              <a:ext uri="{FF2B5EF4-FFF2-40B4-BE49-F238E27FC236}">
                <a16:creationId xmlns:a16="http://schemas.microsoft.com/office/drawing/2014/main" id="{EE5E8D37-FBA6-D09B-4A62-5854B721748E}"/>
              </a:ext>
            </a:extLst>
          </p:cNvPr>
          <p:cNvSpPr>
            <a:spLocks noGrp="1"/>
          </p:cNvSpPr>
          <p:nvPr>
            <p:ph idx="1"/>
          </p:nvPr>
        </p:nvSpPr>
        <p:spPr/>
        <p:txBody>
          <a:bodyPr/>
          <a:lstStyle/>
          <a:p>
            <a:r>
              <a:rPr lang="en-GB" dirty="0"/>
              <a:t>When the recognition is done, </a:t>
            </a:r>
            <a:br>
              <a:rPr lang="en-GB" dirty="0"/>
            </a:br>
            <a:r>
              <a:rPr lang="en-GB" dirty="0"/>
              <a:t>you can download the results:</a:t>
            </a:r>
          </a:p>
          <a:p>
            <a:pPr lvl="1"/>
            <a:r>
              <a:rPr lang="en-GB" dirty="0"/>
              <a:t>Error.log</a:t>
            </a:r>
          </a:p>
          <a:p>
            <a:pPr lvl="1"/>
            <a:r>
              <a:rPr lang="en-GB" dirty="0"/>
              <a:t>*.</a:t>
            </a:r>
            <a:r>
              <a:rPr lang="en-GB" dirty="0" err="1"/>
              <a:t>ctm</a:t>
            </a:r>
            <a:r>
              <a:rPr lang="en-GB" dirty="0"/>
              <a:t> </a:t>
            </a:r>
          </a:p>
          <a:p>
            <a:pPr lvl="1"/>
            <a:r>
              <a:rPr lang="en-GB" dirty="0"/>
              <a:t>*.</a:t>
            </a:r>
            <a:r>
              <a:rPr lang="en-GB" dirty="0" err="1"/>
              <a:t>ctm.spk</a:t>
            </a:r>
            <a:r>
              <a:rPr lang="en-GB" dirty="0"/>
              <a:t> (only for Dutch)</a:t>
            </a:r>
          </a:p>
          <a:p>
            <a:pPr lvl="1"/>
            <a:r>
              <a:rPr lang="en-GB" dirty="0"/>
              <a:t>*.txt</a:t>
            </a:r>
          </a:p>
          <a:p>
            <a:pPr lvl="1"/>
            <a:r>
              <a:rPr lang="en-GB" dirty="0"/>
              <a:t>*.xml</a:t>
            </a:r>
          </a:p>
        </p:txBody>
      </p:sp>
      <p:pic>
        <p:nvPicPr>
          <p:cNvPr id="6" name="Afbeelding 5">
            <a:extLst>
              <a:ext uri="{FF2B5EF4-FFF2-40B4-BE49-F238E27FC236}">
                <a16:creationId xmlns:a16="http://schemas.microsoft.com/office/drawing/2014/main" id="{26645852-1F05-515C-B8AB-6C72EA74E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6517" y="1016515"/>
            <a:ext cx="6415482" cy="4742387"/>
          </a:xfrm>
          <a:prstGeom prst="rect">
            <a:avLst/>
          </a:prstGeom>
        </p:spPr>
      </p:pic>
    </p:spTree>
    <p:extLst>
      <p:ext uri="{BB962C8B-B14F-4D97-AF65-F5344CB8AC3E}">
        <p14:creationId xmlns:p14="http://schemas.microsoft.com/office/powerpoint/2010/main" val="139556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3">
                                            <p:txEl>
                                              <p:pRg st="5" end="5"/>
                                            </p:txEl>
                                          </p:spTgt>
                                        </p:tgtEl>
                                      </p:cBhvr>
                                    </p:animEffect>
                                  </p:childTnLst>
                                </p:cTn>
                              </p:par>
                            </p:childTnLst>
                          </p:cTn>
                        </p:par>
                        <p:par>
                          <p:cTn id="35" fill="hold">
                            <p:stCondLst>
                              <p:cond delay="500"/>
                            </p:stCondLst>
                            <p:childTnLst>
                              <p:par>
                                <p:cTn id="36" presetID="1"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991591-1044-F8AD-D79D-2796A2BEF160}"/>
              </a:ext>
            </a:extLst>
          </p:cNvPr>
          <p:cNvSpPr>
            <a:spLocks noGrp="1"/>
          </p:cNvSpPr>
          <p:nvPr>
            <p:ph type="title"/>
          </p:nvPr>
        </p:nvSpPr>
        <p:spPr/>
        <p:txBody>
          <a:bodyPr/>
          <a:lstStyle/>
          <a:p>
            <a:r>
              <a:rPr lang="en-GB" dirty="0"/>
              <a:t>ASR – results   files</a:t>
            </a:r>
          </a:p>
        </p:txBody>
      </p:sp>
      <p:sp>
        <p:nvSpPr>
          <p:cNvPr id="3" name="Tijdelijke aanduiding voor inhoud 2">
            <a:extLst>
              <a:ext uri="{FF2B5EF4-FFF2-40B4-BE49-F238E27FC236}">
                <a16:creationId xmlns:a16="http://schemas.microsoft.com/office/drawing/2014/main" id="{A9AD2022-8EE8-494E-46D3-C3E856808067}"/>
              </a:ext>
            </a:extLst>
          </p:cNvPr>
          <p:cNvSpPr>
            <a:spLocks noGrp="1"/>
          </p:cNvSpPr>
          <p:nvPr>
            <p:ph idx="1"/>
          </p:nvPr>
        </p:nvSpPr>
        <p:spPr/>
        <p:txBody>
          <a:bodyPr/>
          <a:lstStyle/>
          <a:p>
            <a:r>
              <a:rPr lang="en-GB" dirty="0"/>
              <a:t>*.</a:t>
            </a:r>
            <a:r>
              <a:rPr lang="en-GB" dirty="0" err="1"/>
              <a:t>ctm</a:t>
            </a:r>
            <a:r>
              <a:rPr lang="en-GB" dirty="0"/>
              <a:t> and *.</a:t>
            </a:r>
            <a:r>
              <a:rPr lang="en-GB" dirty="0" err="1"/>
              <a:t>ctm.spk</a:t>
            </a:r>
            <a:endParaRPr lang="en-GB" dirty="0"/>
          </a:p>
        </p:txBody>
      </p:sp>
      <p:pic>
        <p:nvPicPr>
          <p:cNvPr id="5" name="Afbeelding 4" descr="Afbeelding met tafel&#10;&#10;Automatisch gegenereerde beschrijving">
            <a:extLst>
              <a:ext uri="{FF2B5EF4-FFF2-40B4-BE49-F238E27FC236}">
                <a16:creationId xmlns:a16="http://schemas.microsoft.com/office/drawing/2014/main" id="{E778DE19-AB82-3148-3ADE-EA82F8E3FF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8655" y="0"/>
            <a:ext cx="2663344" cy="6858000"/>
          </a:xfrm>
          <a:prstGeom prst="rect">
            <a:avLst/>
          </a:prstGeom>
        </p:spPr>
      </p:pic>
      <p:pic>
        <p:nvPicPr>
          <p:cNvPr id="7" name="Afbeelding 6" descr="Afbeelding met tafel&#10;&#10;Automatisch gegenereerde beschrijving">
            <a:extLst>
              <a:ext uri="{FF2B5EF4-FFF2-40B4-BE49-F238E27FC236}">
                <a16:creationId xmlns:a16="http://schemas.microsoft.com/office/drawing/2014/main" id="{EB66AC73-B0C4-8B31-E464-8F8C9887B6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4329" y="-5192"/>
            <a:ext cx="2424325" cy="6858000"/>
          </a:xfrm>
          <a:prstGeom prst="rect">
            <a:avLst/>
          </a:prstGeom>
        </p:spPr>
      </p:pic>
    </p:spTree>
    <p:extLst>
      <p:ext uri="{BB962C8B-B14F-4D97-AF65-F5344CB8AC3E}">
        <p14:creationId xmlns:p14="http://schemas.microsoft.com/office/powerpoint/2010/main" val="834846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A96A2A-5FD2-6A6C-E826-CE5DD980650B}"/>
              </a:ext>
            </a:extLst>
          </p:cNvPr>
          <p:cNvSpPr>
            <a:spLocks noGrp="1"/>
          </p:cNvSpPr>
          <p:nvPr>
            <p:ph type="title"/>
          </p:nvPr>
        </p:nvSpPr>
        <p:spPr/>
        <p:txBody>
          <a:bodyPr/>
          <a:lstStyle/>
          <a:p>
            <a:r>
              <a:rPr lang="en-GB" dirty="0"/>
              <a:t>ASR - results</a:t>
            </a:r>
          </a:p>
        </p:txBody>
      </p:sp>
      <p:sp>
        <p:nvSpPr>
          <p:cNvPr id="3" name="Tijdelijke aanduiding voor inhoud 2">
            <a:extLst>
              <a:ext uri="{FF2B5EF4-FFF2-40B4-BE49-F238E27FC236}">
                <a16:creationId xmlns:a16="http://schemas.microsoft.com/office/drawing/2014/main" id="{32210D98-9383-319F-6644-CC4F8E59A3CF}"/>
              </a:ext>
            </a:extLst>
          </p:cNvPr>
          <p:cNvSpPr>
            <a:spLocks noGrp="1"/>
          </p:cNvSpPr>
          <p:nvPr>
            <p:ph idx="1"/>
          </p:nvPr>
        </p:nvSpPr>
        <p:spPr/>
        <p:txBody>
          <a:bodyPr/>
          <a:lstStyle/>
          <a:p>
            <a:r>
              <a:rPr lang="en-GB" dirty="0"/>
              <a:t>*.txt (</a:t>
            </a:r>
            <a:r>
              <a:rPr lang="en-GB" i="1" dirty="0"/>
              <a:t>just the recognised text</a:t>
            </a:r>
            <a:r>
              <a:rPr lang="en-GB" dirty="0"/>
              <a:t>)</a:t>
            </a:r>
          </a:p>
        </p:txBody>
      </p:sp>
      <p:pic>
        <p:nvPicPr>
          <p:cNvPr id="5" name="Afbeelding 4" descr="Afbeelding met tekst&#10;&#10;Automatisch gegenereerde beschrijving">
            <a:extLst>
              <a:ext uri="{FF2B5EF4-FFF2-40B4-BE49-F238E27FC236}">
                <a16:creationId xmlns:a16="http://schemas.microsoft.com/office/drawing/2014/main" id="{F2F376F5-8BF6-EE90-70C6-FAD0F62D25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4741" y="1355652"/>
            <a:ext cx="5829600" cy="2197213"/>
          </a:xfrm>
          <a:prstGeom prst="rect">
            <a:avLst/>
          </a:prstGeom>
        </p:spPr>
      </p:pic>
      <p:pic>
        <p:nvPicPr>
          <p:cNvPr id="7" name="Afbeelding 6" descr="Afbeelding met tekst&#10;&#10;Automatisch gegenereerde beschrijving">
            <a:extLst>
              <a:ext uri="{FF2B5EF4-FFF2-40B4-BE49-F238E27FC236}">
                <a16:creationId xmlns:a16="http://schemas.microsoft.com/office/drawing/2014/main" id="{BC5C96CF-4745-EC63-306B-A658EC19E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4741" y="3792020"/>
            <a:ext cx="5835950" cy="2235315"/>
          </a:xfrm>
          <a:prstGeom prst="rect">
            <a:avLst/>
          </a:prstGeom>
        </p:spPr>
      </p:pic>
    </p:spTree>
    <p:extLst>
      <p:ext uri="{BB962C8B-B14F-4D97-AF65-F5344CB8AC3E}">
        <p14:creationId xmlns:p14="http://schemas.microsoft.com/office/powerpoint/2010/main" val="2861179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FE6D64-9FE2-FF49-AE32-94DC5D07877A}"/>
              </a:ext>
            </a:extLst>
          </p:cNvPr>
          <p:cNvSpPr>
            <a:spLocks noGrp="1"/>
          </p:cNvSpPr>
          <p:nvPr>
            <p:ph type="title"/>
          </p:nvPr>
        </p:nvSpPr>
        <p:spPr/>
        <p:txBody>
          <a:bodyPr/>
          <a:lstStyle/>
          <a:p>
            <a:r>
              <a:rPr lang="en-US" b="1" dirty="0"/>
              <a:t>Your Recordings</a:t>
            </a:r>
            <a:endParaRPr lang="en-GB" dirty="0"/>
          </a:p>
        </p:txBody>
      </p:sp>
      <p:sp>
        <p:nvSpPr>
          <p:cNvPr id="3" name="Tijdelijke aanduiding voor tekst 2">
            <a:extLst>
              <a:ext uri="{FF2B5EF4-FFF2-40B4-BE49-F238E27FC236}">
                <a16:creationId xmlns:a16="http://schemas.microsoft.com/office/drawing/2014/main" id="{D40A68CD-CFF4-A3A7-D608-BD694F2E180C}"/>
              </a:ext>
            </a:extLst>
          </p:cNvPr>
          <p:cNvSpPr>
            <a:spLocks noGrp="1"/>
          </p:cNvSpPr>
          <p:nvPr>
            <p:ph type="body" idx="1"/>
          </p:nvPr>
        </p:nvSpPr>
        <p:spPr/>
        <p:txBody>
          <a:bodyPr/>
          <a:lstStyle/>
          <a:p>
            <a:r>
              <a:rPr lang="en-US" dirty="0"/>
              <a:t>do’s and don’ts for your own recordings</a:t>
            </a:r>
            <a:endParaRPr lang="en-GB" dirty="0"/>
          </a:p>
        </p:txBody>
      </p:sp>
    </p:spTree>
    <p:extLst>
      <p:ext uri="{BB962C8B-B14F-4D97-AF65-F5344CB8AC3E}">
        <p14:creationId xmlns:p14="http://schemas.microsoft.com/office/powerpoint/2010/main" val="13002130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CA97B49-4560-F887-6A89-578A4401765E}"/>
              </a:ext>
            </a:extLst>
          </p:cNvPr>
          <p:cNvSpPr>
            <a:spLocks noGrp="1"/>
          </p:cNvSpPr>
          <p:nvPr>
            <p:ph type="title"/>
          </p:nvPr>
        </p:nvSpPr>
        <p:spPr/>
        <p:txBody>
          <a:bodyPr/>
          <a:lstStyle/>
          <a:p>
            <a:r>
              <a:rPr lang="en-GB" dirty="0"/>
              <a:t>ASR - results</a:t>
            </a:r>
          </a:p>
        </p:txBody>
      </p:sp>
      <p:sp>
        <p:nvSpPr>
          <p:cNvPr id="3" name="Tijdelijke aanduiding voor inhoud 2">
            <a:extLst>
              <a:ext uri="{FF2B5EF4-FFF2-40B4-BE49-F238E27FC236}">
                <a16:creationId xmlns:a16="http://schemas.microsoft.com/office/drawing/2014/main" id="{FFE1A219-7D22-2FC0-6430-2DD6CC591E5B}"/>
              </a:ext>
            </a:extLst>
          </p:cNvPr>
          <p:cNvSpPr>
            <a:spLocks noGrp="1"/>
          </p:cNvSpPr>
          <p:nvPr>
            <p:ph idx="1"/>
          </p:nvPr>
        </p:nvSpPr>
        <p:spPr/>
        <p:txBody>
          <a:bodyPr/>
          <a:lstStyle/>
          <a:p>
            <a:r>
              <a:rPr lang="en-GB" dirty="0"/>
              <a:t>*.xml (</a:t>
            </a:r>
            <a:r>
              <a:rPr lang="en-GB" i="1" dirty="0"/>
              <a:t>the same results but in an xml-structure</a:t>
            </a:r>
            <a:r>
              <a:rPr lang="en-GB" dirty="0"/>
              <a:t>)</a:t>
            </a:r>
          </a:p>
        </p:txBody>
      </p:sp>
      <p:pic>
        <p:nvPicPr>
          <p:cNvPr id="5" name="Afbeelding 4" descr="Afbeelding met tafel&#10;&#10;Automatisch gegenereerde beschrijving">
            <a:extLst>
              <a:ext uri="{FF2B5EF4-FFF2-40B4-BE49-F238E27FC236}">
                <a16:creationId xmlns:a16="http://schemas.microsoft.com/office/drawing/2014/main" id="{A7BC6F8C-1302-F7C0-E52F-78E047014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6240" y="1308683"/>
            <a:ext cx="4795759" cy="5543722"/>
          </a:xfrm>
          <a:prstGeom prst="rect">
            <a:avLst/>
          </a:prstGeom>
        </p:spPr>
      </p:pic>
    </p:spTree>
    <p:extLst>
      <p:ext uri="{BB962C8B-B14F-4D97-AF65-F5344CB8AC3E}">
        <p14:creationId xmlns:p14="http://schemas.microsoft.com/office/powerpoint/2010/main" val="282098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F8476A5-D67F-641C-4057-C07A3703A8BE}"/>
              </a:ext>
            </a:extLst>
          </p:cNvPr>
          <p:cNvSpPr>
            <a:spLocks noGrp="1"/>
          </p:cNvSpPr>
          <p:nvPr>
            <p:ph type="title"/>
          </p:nvPr>
        </p:nvSpPr>
        <p:spPr/>
        <p:txBody>
          <a:bodyPr/>
          <a:lstStyle/>
          <a:p>
            <a:r>
              <a:rPr lang="en-GB" dirty="0" err="1"/>
              <a:t>Soundfile</a:t>
            </a:r>
            <a:r>
              <a:rPr lang="en-GB" dirty="0"/>
              <a:t> requirements</a:t>
            </a:r>
          </a:p>
        </p:txBody>
      </p:sp>
      <p:sp>
        <p:nvSpPr>
          <p:cNvPr id="5" name="Tijdelijke aanduiding voor tekst 4">
            <a:extLst>
              <a:ext uri="{FF2B5EF4-FFF2-40B4-BE49-F238E27FC236}">
                <a16:creationId xmlns:a16="http://schemas.microsoft.com/office/drawing/2014/main" id="{F87752E1-898C-55EB-E559-81E2238289D9}"/>
              </a:ext>
            </a:extLst>
          </p:cNvPr>
          <p:cNvSpPr>
            <a:spLocks noGrp="1"/>
          </p:cNvSpPr>
          <p:nvPr>
            <p:ph type="body" idx="1"/>
          </p:nvPr>
        </p:nvSpPr>
        <p:spPr/>
        <p:txBody>
          <a:bodyPr/>
          <a:lstStyle/>
          <a:p>
            <a:r>
              <a:rPr lang="en-GB" dirty="0"/>
              <a:t>No spaces</a:t>
            </a:r>
          </a:p>
          <a:p>
            <a:r>
              <a:rPr lang="en-GB" dirty="0"/>
              <a:t>No strange signs</a:t>
            </a:r>
          </a:p>
        </p:txBody>
      </p:sp>
    </p:spTree>
    <p:extLst>
      <p:ext uri="{BB962C8B-B14F-4D97-AF65-F5344CB8AC3E}">
        <p14:creationId xmlns:p14="http://schemas.microsoft.com/office/powerpoint/2010/main" val="168843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310E61-2424-2A1B-9C93-902C3BA57370}"/>
              </a:ext>
            </a:extLst>
          </p:cNvPr>
          <p:cNvSpPr>
            <a:spLocks noGrp="1"/>
          </p:cNvSpPr>
          <p:nvPr>
            <p:ph type="title"/>
          </p:nvPr>
        </p:nvSpPr>
        <p:spPr/>
        <p:txBody>
          <a:bodyPr/>
          <a:lstStyle/>
          <a:p>
            <a:r>
              <a:rPr lang="en-GB" dirty="0"/>
              <a:t>ASR - sound files</a:t>
            </a:r>
          </a:p>
        </p:txBody>
      </p:sp>
      <p:sp>
        <p:nvSpPr>
          <p:cNvPr id="3" name="Tijdelijke aanduiding voor inhoud 2">
            <a:extLst>
              <a:ext uri="{FF2B5EF4-FFF2-40B4-BE49-F238E27FC236}">
                <a16:creationId xmlns:a16="http://schemas.microsoft.com/office/drawing/2014/main" id="{47BB8B69-6483-2F47-9E36-3D510EBB8230}"/>
              </a:ext>
            </a:extLst>
          </p:cNvPr>
          <p:cNvSpPr>
            <a:spLocks noGrp="1"/>
          </p:cNvSpPr>
          <p:nvPr>
            <p:ph idx="1"/>
          </p:nvPr>
        </p:nvSpPr>
        <p:spPr/>
        <p:txBody>
          <a:bodyPr/>
          <a:lstStyle/>
          <a:p>
            <a:r>
              <a:rPr lang="en-US" dirty="0"/>
              <a:t>Filenames must </a:t>
            </a:r>
            <a:r>
              <a:rPr lang="en-US" b="1" dirty="0"/>
              <a:t>not</a:t>
            </a:r>
            <a:r>
              <a:rPr lang="en-US" dirty="0"/>
              <a:t> contain spaces or “strange” characters like #, % or *.</a:t>
            </a:r>
          </a:p>
          <a:p>
            <a:r>
              <a:rPr lang="en-US" dirty="0"/>
              <a:t>The wav-file must be 16-16-1 or 22.05-16-1</a:t>
            </a:r>
          </a:p>
          <a:p>
            <a:pPr lvl="1"/>
            <a:r>
              <a:rPr lang="en-US" dirty="0"/>
              <a:t>16 kHz or 22.05 kHz (sample frequency)</a:t>
            </a:r>
          </a:p>
          <a:p>
            <a:pPr lvl="1"/>
            <a:r>
              <a:rPr lang="en-US" dirty="0"/>
              <a:t>16-bit (number of bits per sample)</a:t>
            </a:r>
          </a:p>
          <a:p>
            <a:pPr lvl="1"/>
            <a:r>
              <a:rPr lang="en-US" dirty="0"/>
              <a:t>Mono</a:t>
            </a:r>
          </a:p>
          <a:p>
            <a:endParaRPr lang="en-GB" dirty="0"/>
          </a:p>
        </p:txBody>
      </p:sp>
    </p:spTree>
    <p:extLst>
      <p:ext uri="{BB962C8B-B14F-4D97-AF65-F5344CB8AC3E}">
        <p14:creationId xmlns:p14="http://schemas.microsoft.com/office/powerpoint/2010/main" val="336489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par>
                                <p:cTn id="17" presetID="53" presetClass="entr" presetSubtype="16"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par>
                                <p:cTn id="22" presetID="53" presetClass="entr" presetSubtype="16"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500"/>
                                        <p:tgtEl>
                                          <p:spTgt spid="3">
                                            <p:txEl>
                                              <p:pRg st="3" end="3"/>
                                            </p:txEl>
                                          </p:spTgt>
                                        </p:tgtEl>
                                      </p:cBhvr>
                                    </p:animEffect>
                                  </p:childTnLst>
                                </p:cTn>
                              </p:par>
                              <p:par>
                                <p:cTn id="27" presetID="53" presetClass="entr" presetSubtype="16"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p:cTn id="2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EBB45C-3DC5-8BC4-FE60-39E688C0DD41}"/>
              </a:ext>
            </a:extLst>
          </p:cNvPr>
          <p:cNvSpPr>
            <a:spLocks noGrp="1"/>
          </p:cNvSpPr>
          <p:nvPr>
            <p:ph type="title"/>
          </p:nvPr>
        </p:nvSpPr>
        <p:spPr/>
        <p:txBody>
          <a:bodyPr/>
          <a:lstStyle/>
          <a:p>
            <a:r>
              <a:rPr lang="en-GB" dirty="0"/>
              <a:t>Sound files conversion</a:t>
            </a:r>
          </a:p>
        </p:txBody>
      </p:sp>
      <p:sp>
        <p:nvSpPr>
          <p:cNvPr id="3" name="Tijdelijke aanduiding voor inhoud 2">
            <a:extLst>
              <a:ext uri="{FF2B5EF4-FFF2-40B4-BE49-F238E27FC236}">
                <a16:creationId xmlns:a16="http://schemas.microsoft.com/office/drawing/2014/main" id="{3638A86B-4C6C-0990-9726-DB000EB63591}"/>
              </a:ext>
            </a:extLst>
          </p:cNvPr>
          <p:cNvSpPr>
            <a:spLocks noGrp="1"/>
          </p:cNvSpPr>
          <p:nvPr>
            <p:ph idx="1"/>
          </p:nvPr>
        </p:nvSpPr>
        <p:spPr/>
        <p:txBody>
          <a:bodyPr/>
          <a:lstStyle/>
          <a:p>
            <a:r>
              <a:rPr lang="en-GB" dirty="0"/>
              <a:t>Windows: </a:t>
            </a:r>
            <a:r>
              <a:rPr lang="en-GB" dirty="0">
                <a:hlinkClick r:id="rId2"/>
              </a:rPr>
              <a:t>https://goldwave.com</a:t>
            </a:r>
            <a:endParaRPr lang="en-GB" dirty="0"/>
          </a:p>
          <a:p>
            <a:endParaRPr lang="en-GB" dirty="0"/>
          </a:p>
        </p:txBody>
      </p:sp>
      <p:pic>
        <p:nvPicPr>
          <p:cNvPr id="5" name="Afbeelding 4">
            <a:extLst>
              <a:ext uri="{FF2B5EF4-FFF2-40B4-BE49-F238E27FC236}">
                <a16:creationId xmlns:a16="http://schemas.microsoft.com/office/drawing/2014/main" id="{6BED001B-69E0-9160-392B-743EC5F615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6606" y="743620"/>
            <a:ext cx="6665393" cy="3785245"/>
          </a:xfrm>
          <a:prstGeom prst="rect">
            <a:avLst/>
          </a:prstGeom>
        </p:spPr>
      </p:pic>
      <p:sp>
        <p:nvSpPr>
          <p:cNvPr id="6" name="Rechthoek: afgeronde hoeken 5">
            <a:extLst>
              <a:ext uri="{FF2B5EF4-FFF2-40B4-BE49-F238E27FC236}">
                <a16:creationId xmlns:a16="http://schemas.microsoft.com/office/drawing/2014/main" id="{10BF465F-E02B-2D45-43BD-220276E8B7C5}"/>
              </a:ext>
            </a:extLst>
          </p:cNvPr>
          <p:cNvSpPr/>
          <p:nvPr/>
        </p:nvSpPr>
        <p:spPr>
          <a:xfrm>
            <a:off x="5732136" y="4762129"/>
            <a:ext cx="1526413" cy="1198625"/>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solidFill>
                  <a:srgbClr val="FFFFFF"/>
                </a:solidFill>
                <a:sym typeface="Helvetica Neue Medium"/>
              </a:rPr>
              <a:t>MPEG4 AAC</a:t>
            </a:r>
          </a:p>
          <a:p>
            <a:pPr algn="ctr" defTabSz="438150"/>
            <a:r>
              <a:rPr lang="en-GB" sz="1650" dirty="0">
                <a:solidFill>
                  <a:srgbClr val="FFFFFF"/>
                </a:solidFill>
                <a:sym typeface="Helvetica Neue Medium"/>
              </a:rPr>
              <a:t>48000 Hz</a:t>
            </a:r>
          </a:p>
          <a:p>
            <a:pPr algn="ctr" defTabSz="438150"/>
            <a:r>
              <a:rPr lang="en-GB" sz="1650" dirty="0">
                <a:solidFill>
                  <a:srgbClr val="FFFFFF"/>
                </a:solidFill>
                <a:sym typeface="Helvetica Neue Medium"/>
              </a:rPr>
              <a:t>256 kbps</a:t>
            </a:r>
          </a:p>
          <a:p>
            <a:pPr algn="ctr" defTabSz="438150"/>
            <a:r>
              <a:rPr lang="en-GB" sz="1650" dirty="0">
                <a:solidFill>
                  <a:srgbClr val="FFFFFF"/>
                </a:solidFill>
                <a:sym typeface="Helvetica Neue Medium"/>
              </a:rPr>
              <a:t>mono</a:t>
            </a:r>
          </a:p>
        </p:txBody>
      </p:sp>
      <p:cxnSp>
        <p:nvCxnSpPr>
          <p:cNvPr id="8" name="Rechte verbindingslijn met pijl 7">
            <a:extLst>
              <a:ext uri="{FF2B5EF4-FFF2-40B4-BE49-F238E27FC236}">
                <a16:creationId xmlns:a16="http://schemas.microsoft.com/office/drawing/2014/main" id="{682BBE15-2439-9261-5968-3AC5B64E10E1}"/>
              </a:ext>
            </a:extLst>
          </p:cNvPr>
          <p:cNvCxnSpPr>
            <a:stCxn id="6" idx="0"/>
          </p:cNvCxnSpPr>
          <p:nvPr/>
        </p:nvCxnSpPr>
        <p:spPr>
          <a:xfrm flipV="1">
            <a:off x="6495343" y="4471333"/>
            <a:ext cx="442352" cy="290796"/>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0" name="Afbeelding 9" descr="Afbeelding met tekst&#10;&#10;Automatisch gegenereerde beschrijving">
            <a:extLst>
              <a:ext uri="{FF2B5EF4-FFF2-40B4-BE49-F238E27FC236}">
                <a16:creationId xmlns:a16="http://schemas.microsoft.com/office/drawing/2014/main" id="{02FC7AD6-39F1-479D-4BD5-7EE8BA772E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3667" y="4873329"/>
            <a:ext cx="2825895" cy="939848"/>
          </a:xfrm>
          <a:prstGeom prst="rect">
            <a:avLst/>
          </a:prstGeom>
        </p:spPr>
      </p:pic>
      <p:pic>
        <p:nvPicPr>
          <p:cNvPr id="12" name="Afbeelding 11">
            <a:extLst>
              <a:ext uri="{FF2B5EF4-FFF2-40B4-BE49-F238E27FC236}">
                <a16:creationId xmlns:a16="http://schemas.microsoft.com/office/drawing/2014/main" id="{D8EF6A79-B608-E2F0-12B2-205077D421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0385" y="4891517"/>
            <a:ext cx="1790792" cy="654084"/>
          </a:xfrm>
          <a:prstGeom prst="rect">
            <a:avLst/>
          </a:prstGeom>
        </p:spPr>
      </p:pic>
      <p:pic>
        <p:nvPicPr>
          <p:cNvPr id="14" name="Afbeelding 13">
            <a:extLst>
              <a:ext uri="{FF2B5EF4-FFF2-40B4-BE49-F238E27FC236}">
                <a16:creationId xmlns:a16="http://schemas.microsoft.com/office/drawing/2014/main" id="{38CB9A6B-29EA-3478-45F0-56DF936584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6618" y="741495"/>
            <a:ext cx="6665392" cy="3782012"/>
          </a:xfrm>
          <a:prstGeom prst="rect">
            <a:avLst/>
          </a:prstGeom>
        </p:spPr>
      </p:pic>
      <p:sp>
        <p:nvSpPr>
          <p:cNvPr id="15" name="Rechthoek: afgeronde hoeken 14">
            <a:extLst>
              <a:ext uri="{FF2B5EF4-FFF2-40B4-BE49-F238E27FC236}">
                <a16:creationId xmlns:a16="http://schemas.microsoft.com/office/drawing/2014/main" id="{F7F4261E-A8D8-325C-CE30-AD455B8CDC0D}"/>
              </a:ext>
            </a:extLst>
          </p:cNvPr>
          <p:cNvSpPr/>
          <p:nvPr/>
        </p:nvSpPr>
        <p:spPr>
          <a:xfrm>
            <a:off x="3779699" y="4762129"/>
            <a:ext cx="1526413" cy="1198625"/>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solidFill>
                  <a:srgbClr val="FFFFFF"/>
                </a:solidFill>
                <a:sym typeface="Helvetica Neue Medium"/>
              </a:rPr>
              <a:t>WAV PCM</a:t>
            </a:r>
          </a:p>
          <a:p>
            <a:pPr algn="ctr" defTabSz="438150"/>
            <a:r>
              <a:rPr lang="en-GB" sz="1650" dirty="0">
                <a:solidFill>
                  <a:srgbClr val="FFFFFF"/>
                </a:solidFill>
                <a:sym typeface="Helvetica Neue Medium"/>
              </a:rPr>
              <a:t>16000 Hz</a:t>
            </a:r>
          </a:p>
          <a:p>
            <a:pPr algn="ctr" defTabSz="438150"/>
            <a:r>
              <a:rPr lang="en-GB" sz="1650" dirty="0">
                <a:solidFill>
                  <a:srgbClr val="FFFFFF"/>
                </a:solidFill>
                <a:sym typeface="Helvetica Neue Medium"/>
              </a:rPr>
              <a:t>256 kbps</a:t>
            </a:r>
          </a:p>
          <a:p>
            <a:pPr algn="ctr" defTabSz="438150"/>
            <a:r>
              <a:rPr lang="en-GB" sz="1650" dirty="0">
                <a:solidFill>
                  <a:srgbClr val="FFFFFF"/>
                </a:solidFill>
                <a:sym typeface="Helvetica Neue Medium"/>
              </a:rPr>
              <a:t>mono</a:t>
            </a:r>
          </a:p>
        </p:txBody>
      </p:sp>
      <p:cxnSp>
        <p:nvCxnSpPr>
          <p:cNvPr id="16" name="Rechte verbindingslijn met pijl 15">
            <a:extLst>
              <a:ext uri="{FF2B5EF4-FFF2-40B4-BE49-F238E27FC236}">
                <a16:creationId xmlns:a16="http://schemas.microsoft.com/office/drawing/2014/main" id="{3CD51537-28AA-C2D7-8A2E-D5319087298D}"/>
              </a:ext>
            </a:extLst>
          </p:cNvPr>
          <p:cNvCxnSpPr>
            <a:cxnSpLocks/>
            <a:stCxn id="15" idx="0"/>
          </p:cNvCxnSpPr>
          <p:nvPr/>
        </p:nvCxnSpPr>
        <p:spPr>
          <a:xfrm flipV="1">
            <a:off x="4542906" y="4441971"/>
            <a:ext cx="2214426" cy="320158"/>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476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4"/>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EBB45C-3DC5-8BC4-FE60-39E688C0DD41}"/>
              </a:ext>
            </a:extLst>
          </p:cNvPr>
          <p:cNvSpPr>
            <a:spLocks noGrp="1"/>
          </p:cNvSpPr>
          <p:nvPr>
            <p:ph type="title"/>
          </p:nvPr>
        </p:nvSpPr>
        <p:spPr/>
        <p:txBody>
          <a:bodyPr/>
          <a:lstStyle/>
          <a:p>
            <a:r>
              <a:rPr lang="en-GB" dirty="0"/>
              <a:t>Sound files conversion</a:t>
            </a:r>
          </a:p>
        </p:txBody>
      </p:sp>
      <p:sp>
        <p:nvSpPr>
          <p:cNvPr id="3" name="Tijdelijke aanduiding voor inhoud 2">
            <a:extLst>
              <a:ext uri="{FF2B5EF4-FFF2-40B4-BE49-F238E27FC236}">
                <a16:creationId xmlns:a16="http://schemas.microsoft.com/office/drawing/2014/main" id="{3638A86B-4C6C-0990-9726-DB000EB63591}"/>
              </a:ext>
            </a:extLst>
          </p:cNvPr>
          <p:cNvSpPr>
            <a:spLocks noGrp="1"/>
          </p:cNvSpPr>
          <p:nvPr>
            <p:ph idx="1"/>
          </p:nvPr>
        </p:nvSpPr>
        <p:spPr/>
        <p:txBody>
          <a:bodyPr/>
          <a:lstStyle/>
          <a:p>
            <a:r>
              <a:rPr lang="en-GB" dirty="0"/>
              <a:t>MacOS: </a:t>
            </a:r>
            <a:r>
              <a:rPr lang="en-GB" dirty="0">
                <a:hlinkClick r:id="rId2"/>
              </a:rPr>
              <a:t>https://amvidia.com/wav-converter</a:t>
            </a:r>
            <a:endParaRPr lang="en-GB" dirty="0"/>
          </a:p>
          <a:p>
            <a:endParaRPr lang="en-GB" dirty="0"/>
          </a:p>
        </p:txBody>
      </p:sp>
      <p:pic>
        <p:nvPicPr>
          <p:cNvPr id="7" name="Afbeelding 6" descr="Afbeelding met tekst&#10;&#10;Automatisch gegenereerde beschrijving">
            <a:extLst>
              <a:ext uri="{FF2B5EF4-FFF2-40B4-BE49-F238E27FC236}">
                <a16:creationId xmlns:a16="http://schemas.microsoft.com/office/drawing/2014/main" id="{20E06B61-0BF7-28A2-8636-84D466165D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4" y="1978302"/>
            <a:ext cx="8318928" cy="2235315"/>
          </a:xfrm>
          <a:prstGeom prst="rect">
            <a:avLst/>
          </a:prstGeom>
        </p:spPr>
      </p:pic>
      <p:pic>
        <p:nvPicPr>
          <p:cNvPr id="11" name="Afbeelding 10">
            <a:extLst>
              <a:ext uri="{FF2B5EF4-FFF2-40B4-BE49-F238E27FC236}">
                <a16:creationId xmlns:a16="http://schemas.microsoft.com/office/drawing/2014/main" id="{48CC58D4-CD4F-5B99-B30C-6D32052127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0013" y="3489657"/>
            <a:ext cx="6083613" cy="3327571"/>
          </a:xfrm>
          <a:prstGeom prst="rect">
            <a:avLst/>
          </a:prstGeom>
        </p:spPr>
      </p:pic>
    </p:spTree>
    <p:extLst>
      <p:ext uri="{BB962C8B-B14F-4D97-AF65-F5344CB8AC3E}">
        <p14:creationId xmlns:p14="http://schemas.microsoft.com/office/powerpoint/2010/main" val="1438999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3D8229-CAB0-E2D8-3DB0-97E259D6F0E8}"/>
              </a:ext>
            </a:extLst>
          </p:cNvPr>
          <p:cNvSpPr>
            <a:spLocks noGrp="1"/>
          </p:cNvSpPr>
          <p:nvPr>
            <p:ph type="title"/>
          </p:nvPr>
        </p:nvSpPr>
        <p:spPr/>
        <p:txBody>
          <a:bodyPr/>
          <a:lstStyle/>
          <a:p>
            <a:r>
              <a:rPr lang="en-GB" dirty="0"/>
              <a:t>Post Recognition</a:t>
            </a:r>
          </a:p>
        </p:txBody>
      </p:sp>
      <p:sp>
        <p:nvSpPr>
          <p:cNvPr id="5" name="Tijdelijke aanduiding voor tekst 4">
            <a:extLst>
              <a:ext uri="{FF2B5EF4-FFF2-40B4-BE49-F238E27FC236}">
                <a16:creationId xmlns:a16="http://schemas.microsoft.com/office/drawing/2014/main" id="{56D7EB1C-6F1E-65DC-C412-A4C239F8A1E1}"/>
              </a:ext>
            </a:extLst>
          </p:cNvPr>
          <p:cNvSpPr>
            <a:spLocks noGrp="1"/>
          </p:cNvSpPr>
          <p:nvPr>
            <p:ph type="body" idx="1"/>
          </p:nvPr>
        </p:nvSpPr>
        <p:spPr/>
        <p:txBody>
          <a:bodyPr/>
          <a:lstStyle/>
          <a:p>
            <a:r>
              <a:rPr lang="en-GB" dirty="0" err="1"/>
              <a:t>FromTo</a:t>
            </a:r>
            <a:endParaRPr lang="en-GB" dirty="0"/>
          </a:p>
        </p:txBody>
      </p:sp>
    </p:spTree>
    <p:extLst>
      <p:ext uri="{BB962C8B-B14F-4D97-AF65-F5344CB8AC3E}">
        <p14:creationId xmlns:p14="http://schemas.microsoft.com/office/powerpoint/2010/main" val="1781648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C041C53-EE96-774C-4541-7EF4ECFD87B5}"/>
              </a:ext>
            </a:extLst>
          </p:cNvPr>
          <p:cNvSpPr>
            <a:spLocks noGrp="1"/>
          </p:cNvSpPr>
          <p:nvPr>
            <p:ph type="title"/>
          </p:nvPr>
        </p:nvSpPr>
        <p:spPr/>
        <p:txBody>
          <a:bodyPr/>
          <a:lstStyle/>
          <a:p>
            <a:r>
              <a:rPr lang="en-GB" dirty="0" err="1"/>
              <a:t>FromTo</a:t>
            </a:r>
            <a:endParaRPr lang="en-GB" dirty="0"/>
          </a:p>
        </p:txBody>
      </p:sp>
      <p:sp>
        <p:nvSpPr>
          <p:cNvPr id="5" name="Tijdelijke aanduiding voor inhoud 4">
            <a:extLst>
              <a:ext uri="{FF2B5EF4-FFF2-40B4-BE49-F238E27FC236}">
                <a16:creationId xmlns:a16="http://schemas.microsoft.com/office/drawing/2014/main" id="{14C7E267-A4B7-C931-AEB9-8DA41E3C9F01}"/>
              </a:ext>
            </a:extLst>
          </p:cNvPr>
          <p:cNvSpPr>
            <a:spLocks noGrp="1"/>
          </p:cNvSpPr>
          <p:nvPr>
            <p:ph idx="1"/>
          </p:nvPr>
        </p:nvSpPr>
        <p:spPr/>
        <p:txBody>
          <a:bodyPr/>
          <a:lstStyle/>
          <a:p>
            <a:r>
              <a:rPr lang="en-GB" dirty="0"/>
              <a:t>Conversion of the results of the ASR-engine into </a:t>
            </a:r>
          </a:p>
          <a:p>
            <a:pPr lvl="1"/>
            <a:r>
              <a:rPr lang="en-GB" dirty="0"/>
              <a:t>Subtitles (SRT and VTT)</a:t>
            </a:r>
          </a:p>
          <a:p>
            <a:pPr lvl="1"/>
            <a:r>
              <a:rPr lang="en-GB" dirty="0"/>
              <a:t>Karaoke style (HTML)</a:t>
            </a:r>
          </a:p>
          <a:p>
            <a:pPr lvl="1"/>
            <a:r>
              <a:rPr lang="en-GB" dirty="0"/>
              <a:t>Childes format</a:t>
            </a:r>
          </a:p>
          <a:p>
            <a:pPr lvl="1"/>
            <a:endParaRPr lang="en-GB" dirty="0"/>
          </a:p>
          <a:p>
            <a:r>
              <a:rPr lang="en-GB" dirty="0"/>
              <a:t>Can be downloaded from </a:t>
            </a:r>
            <a:br>
              <a:rPr lang="en-GB" dirty="0"/>
            </a:br>
            <a:r>
              <a:rPr lang="en-GB" dirty="0">
                <a:hlinkClick r:id="rId2"/>
              </a:rPr>
              <a:t>https://speechandtech.eu/tech-tools/software-developed-by-our-team</a:t>
            </a:r>
            <a:endParaRPr lang="en-GB" dirty="0"/>
          </a:p>
          <a:p>
            <a:pPr lvl="1"/>
            <a:endParaRPr lang="en-GB" dirty="0"/>
          </a:p>
          <a:p>
            <a:r>
              <a:rPr lang="en-GB" dirty="0"/>
              <a:t>Download the manual too!</a:t>
            </a:r>
          </a:p>
        </p:txBody>
      </p:sp>
    </p:spTree>
    <p:extLst>
      <p:ext uri="{BB962C8B-B14F-4D97-AF65-F5344CB8AC3E}">
        <p14:creationId xmlns:p14="http://schemas.microsoft.com/office/powerpoint/2010/main" val="111083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calcmode="lin" valueType="num">
                                      <p:cBhvr>
                                        <p:cTn id="12"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5">
                                            <p:txEl>
                                              <p:pRg st="1" end="1"/>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p:cTn id="17"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5">
                                            <p:txEl>
                                              <p:pRg st="2" end="2"/>
                                            </p:txEl>
                                          </p:spTgt>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 calcmode="lin" valueType="num">
                                      <p:cBhvr>
                                        <p:cTn id="22"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 calcmode="lin" valueType="num">
                                      <p:cBhvr>
                                        <p:cTn id="29"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30" dur="500" fill="hold"/>
                                        <p:tgtEl>
                                          <p:spTgt spid="5">
                                            <p:txEl>
                                              <p:pRg st="5" end="5"/>
                                            </p:txEl>
                                          </p:spTgt>
                                        </p:tgtEl>
                                        <p:attrNameLst>
                                          <p:attrName>ppt_h</p:attrName>
                                        </p:attrNameLst>
                                      </p:cBhvr>
                                      <p:tavLst>
                                        <p:tav tm="0">
                                          <p:val>
                                            <p:fltVal val="0"/>
                                          </p:val>
                                        </p:tav>
                                        <p:tav tm="100000">
                                          <p:val>
                                            <p:strVal val="#ppt_h"/>
                                          </p:val>
                                        </p:tav>
                                      </p:tavLst>
                                    </p:anim>
                                    <p:animEffect transition="in" filter="fade">
                                      <p:cBhvr>
                                        <p:cTn id="31" dur="500"/>
                                        <p:tgtEl>
                                          <p:spTgt spid="5">
                                            <p:txEl>
                                              <p:pRg st="5" end="5"/>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anim calcmode="lin" valueType="num">
                                      <p:cBhvr>
                                        <p:cTn id="36" dur="500" fill="hold"/>
                                        <p:tgtEl>
                                          <p:spTgt spid="5">
                                            <p:txEl>
                                              <p:pRg st="7" end="7"/>
                                            </p:txEl>
                                          </p:spTgt>
                                        </p:tgtEl>
                                        <p:attrNameLst>
                                          <p:attrName>ppt_w</p:attrName>
                                        </p:attrNameLst>
                                      </p:cBhvr>
                                      <p:tavLst>
                                        <p:tav tm="0">
                                          <p:val>
                                            <p:fltVal val="0"/>
                                          </p:val>
                                        </p:tav>
                                        <p:tav tm="100000">
                                          <p:val>
                                            <p:strVal val="#ppt_w"/>
                                          </p:val>
                                        </p:tav>
                                      </p:tavLst>
                                    </p:anim>
                                    <p:anim calcmode="lin" valueType="num">
                                      <p:cBhvr>
                                        <p:cTn id="37" dur="500" fill="hold"/>
                                        <p:tgtEl>
                                          <p:spTgt spid="5">
                                            <p:txEl>
                                              <p:pRg st="7" end="7"/>
                                            </p:txEl>
                                          </p:spTgt>
                                        </p:tgtEl>
                                        <p:attrNameLst>
                                          <p:attrName>ppt_h</p:attrName>
                                        </p:attrNameLst>
                                      </p:cBhvr>
                                      <p:tavLst>
                                        <p:tav tm="0">
                                          <p:val>
                                            <p:fltVal val="0"/>
                                          </p:val>
                                        </p:tav>
                                        <p:tav tm="100000">
                                          <p:val>
                                            <p:strVal val="#ppt_h"/>
                                          </p:val>
                                        </p:tav>
                                      </p:tavLst>
                                    </p:anim>
                                    <p:animEffect transition="in" filter="fade">
                                      <p:cBhvr>
                                        <p:cTn id="38"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BC7660-05C7-7385-522A-121B425BD094}"/>
              </a:ext>
            </a:extLst>
          </p:cNvPr>
          <p:cNvSpPr>
            <a:spLocks noGrp="1"/>
          </p:cNvSpPr>
          <p:nvPr>
            <p:ph type="title"/>
          </p:nvPr>
        </p:nvSpPr>
        <p:spPr/>
        <p:txBody>
          <a:bodyPr/>
          <a:lstStyle/>
          <a:p>
            <a:r>
              <a:rPr lang="en-GB" dirty="0" err="1"/>
              <a:t>FromTo</a:t>
            </a:r>
            <a:endParaRPr lang="en-GB" dirty="0"/>
          </a:p>
        </p:txBody>
      </p:sp>
      <p:pic>
        <p:nvPicPr>
          <p:cNvPr id="5" name="Afbeelding 4" descr="Afbeelding met tekst&#10;&#10;Automatisch gegenereerde beschrijving">
            <a:extLst>
              <a:ext uri="{FF2B5EF4-FFF2-40B4-BE49-F238E27FC236}">
                <a16:creationId xmlns:a16="http://schemas.microsoft.com/office/drawing/2014/main" id="{20E1216D-93B3-2DD2-91ED-ADFC54C854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558" y="1127915"/>
            <a:ext cx="8569992" cy="5654084"/>
          </a:xfrm>
          <a:prstGeom prst="rect">
            <a:avLst/>
          </a:prstGeom>
        </p:spPr>
      </p:pic>
      <p:sp>
        <p:nvSpPr>
          <p:cNvPr id="6" name="Tekstvak 5">
            <a:extLst>
              <a:ext uri="{FF2B5EF4-FFF2-40B4-BE49-F238E27FC236}">
                <a16:creationId xmlns:a16="http://schemas.microsoft.com/office/drawing/2014/main" id="{2ED20B79-FAF8-717E-2562-44F3B159F80F}"/>
              </a:ext>
            </a:extLst>
          </p:cNvPr>
          <p:cNvSpPr txBox="1"/>
          <p:nvPr/>
        </p:nvSpPr>
        <p:spPr>
          <a:xfrm>
            <a:off x="176382" y="1104707"/>
            <a:ext cx="2961356" cy="2031325"/>
          </a:xfrm>
          <a:prstGeom prst="rect">
            <a:avLst/>
          </a:prstGeom>
          <a:noFill/>
        </p:spPr>
        <p:txBody>
          <a:bodyPr wrap="square" rtlCol="0">
            <a:spAutoFit/>
          </a:bodyPr>
          <a:lstStyle/>
          <a:p>
            <a:r>
              <a:rPr lang="en-GB" dirty="0" err="1">
                <a:solidFill>
                  <a:schemeClr val="bg1"/>
                </a:solidFill>
              </a:rPr>
              <a:t>FromTo</a:t>
            </a:r>
            <a:r>
              <a:rPr lang="en-GB" dirty="0">
                <a:solidFill>
                  <a:schemeClr val="bg1"/>
                </a:solidFill>
              </a:rPr>
              <a:t>: </a:t>
            </a:r>
            <a:r>
              <a:rPr lang="en-GB" dirty="0">
                <a:solidFill>
                  <a:schemeClr val="bg1"/>
                </a:solidFill>
                <a:hlinkClick r:id="rId3"/>
              </a:rPr>
              <a:t>https://speechandtech.eu/tech-tools/software-developed-by-our-team#fromto-how-can-i-convert-a-ctm-spk-file-into-subtitles-and-or-html-files</a:t>
            </a:r>
            <a:r>
              <a:rPr lang="en-GB" dirty="0">
                <a:solidFill>
                  <a:schemeClr val="bg1"/>
                </a:solidFill>
              </a:rPr>
              <a:t> </a:t>
            </a:r>
          </a:p>
        </p:txBody>
      </p:sp>
    </p:spTree>
    <p:extLst>
      <p:ext uri="{BB962C8B-B14F-4D97-AF65-F5344CB8AC3E}">
        <p14:creationId xmlns:p14="http://schemas.microsoft.com/office/powerpoint/2010/main" val="252902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0471C0-EF8A-663B-2D2A-1C1B002E96FB}"/>
              </a:ext>
            </a:extLst>
          </p:cNvPr>
          <p:cNvSpPr>
            <a:spLocks noGrp="1"/>
          </p:cNvSpPr>
          <p:nvPr>
            <p:ph type="title"/>
          </p:nvPr>
        </p:nvSpPr>
        <p:spPr/>
        <p:txBody>
          <a:bodyPr/>
          <a:lstStyle/>
          <a:p>
            <a:r>
              <a:rPr lang="en-GB" dirty="0"/>
              <a:t>Correcting ASR results</a:t>
            </a:r>
          </a:p>
        </p:txBody>
      </p:sp>
      <p:sp>
        <p:nvSpPr>
          <p:cNvPr id="3" name="Tijdelijke aanduiding voor tekst 2">
            <a:extLst>
              <a:ext uri="{FF2B5EF4-FFF2-40B4-BE49-F238E27FC236}">
                <a16:creationId xmlns:a16="http://schemas.microsoft.com/office/drawing/2014/main" id="{6573203B-82A9-914D-4F30-9B38D7A909D3}"/>
              </a:ext>
            </a:extLst>
          </p:cNvPr>
          <p:cNvSpPr>
            <a:spLocks noGrp="1"/>
          </p:cNvSpPr>
          <p:nvPr>
            <p:ph type="body" idx="1"/>
          </p:nvPr>
        </p:nvSpPr>
        <p:spPr/>
        <p:txBody>
          <a:bodyPr/>
          <a:lstStyle/>
          <a:p>
            <a:r>
              <a:rPr lang="en-GB" dirty="0"/>
              <a:t>ASR corrector</a:t>
            </a:r>
          </a:p>
        </p:txBody>
      </p:sp>
    </p:spTree>
    <p:extLst>
      <p:ext uri="{BB962C8B-B14F-4D97-AF65-F5344CB8AC3E}">
        <p14:creationId xmlns:p14="http://schemas.microsoft.com/office/powerpoint/2010/main" val="944791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C041C53-EE96-774C-4541-7EF4ECFD87B5}"/>
              </a:ext>
            </a:extLst>
          </p:cNvPr>
          <p:cNvSpPr>
            <a:spLocks noGrp="1"/>
          </p:cNvSpPr>
          <p:nvPr>
            <p:ph type="title"/>
          </p:nvPr>
        </p:nvSpPr>
        <p:spPr/>
        <p:txBody>
          <a:bodyPr/>
          <a:lstStyle/>
          <a:p>
            <a:r>
              <a:rPr lang="en-GB" dirty="0" err="1"/>
              <a:t>ASRcorrector</a:t>
            </a:r>
            <a:endParaRPr lang="en-GB" dirty="0"/>
          </a:p>
        </p:txBody>
      </p:sp>
      <p:sp>
        <p:nvSpPr>
          <p:cNvPr id="5" name="Tijdelijke aanduiding voor inhoud 4">
            <a:extLst>
              <a:ext uri="{FF2B5EF4-FFF2-40B4-BE49-F238E27FC236}">
                <a16:creationId xmlns:a16="http://schemas.microsoft.com/office/drawing/2014/main" id="{14C7E267-A4B7-C931-AEB9-8DA41E3C9F01}"/>
              </a:ext>
            </a:extLst>
          </p:cNvPr>
          <p:cNvSpPr>
            <a:spLocks noGrp="1"/>
          </p:cNvSpPr>
          <p:nvPr>
            <p:ph idx="1"/>
          </p:nvPr>
        </p:nvSpPr>
        <p:spPr>
          <a:xfrm>
            <a:off x="0" y="906011"/>
            <a:ext cx="12191999" cy="5946394"/>
          </a:xfrm>
        </p:spPr>
        <p:txBody>
          <a:bodyPr/>
          <a:lstStyle/>
          <a:p>
            <a:r>
              <a:rPr lang="en-GB" dirty="0"/>
              <a:t>Correcting the (nearly always) erroneous ASR-results</a:t>
            </a:r>
          </a:p>
          <a:p>
            <a:r>
              <a:rPr lang="en-GB" dirty="0"/>
              <a:t>Combine audio and text</a:t>
            </a:r>
          </a:p>
          <a:p>
            <a:r>
              <a:rPr lang="en-GB" dirty="0"/>
              <a:t>Can be downloaded from: </a:t>
            </a:r>
            <a:br>
              <a:rPr lang="en-GB" dirty="0"/>
            </a:br>
            <a:r>
              <a:rPr lang="en-GB" dirty="0">
                <a:hlinkClick r:id="rId2"/>
              </a:rPr>
              <a:t>https://speechandtech.eu/tech-tools/software-developed-by-our-team</a:t>
            </a:r>
            <a:endParaRPr lang="en-GB" dirty="0"/>
          </a:p>
          <a:p>
            <a:r>
              <a:rPr lang="en-GB" dirty="0"/>
              <a:t>Download the </a:t>
            </a:r>
            <a:br>
              <a:rPr lang="en-GB" dirty="0"/>
            </a:br>
            <a:r>
              <a:rPr lang="en-GB" dirty="0"/>
              <a:t>manual too!</a:t>
            </a:r>
          </a:p>
        </p:txBody>
      </p:sp>
      <p:pic>
        <p:nvPicPr>
          <p:cNvPr id="3" name="Afbeelding 2" descr="Afbeelding met tekst&#10;&#10;Automatisch gegenereerde beschrijving">
            <a:extLst>
              <a:ext uri="{FF2B5EF4-FFF2-40B4-BE49-F238E27FC236}">
                <a16:creationId xmlns:a16="http://schemas.microsoft.com/office/drawing/2014/main" id="{B2E042CE-FB49-54AE-052E-AE7CBA39BB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620" y="2869606"/>
            <a:ext cx="9108891" cy="3924011"/>
          </a:xfrm>
          <a:prstGeom prst="rect">
            <a:avLst/>
          </a:prstGeom>
        </p:spPr>
      </p:pic>
    </p:spTree>
    <p:extLst>
      <p:ext uri="{BB962C8B-B14F-4D97-AF65-F5344CB8AC3E}">
        <p14:creationId xmlns:p14="http://schemas.microsoft.com/office/powerpoint/2010/main" val="230814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 calcmode="lin" valueType="num">
                                      <p:cBhvr>
                                        <p:cTn id="14"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5">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5">
                                            <p:txEl>
                                              <p:pRg st="2" end="2"/>
                                            </p:txEl>
                                          </p:spTgt>
                                        </p:tgtEl>
                                      </p:cBhvr>
                                    </p:animEffec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80EB40A-EACC-5CEA-2E14-47A49412B57F}"/>
              </a:ext>
            </a:extLst>
          </p:cNvPr>
          <p:cNvSpPr>
            <a:spLocks noGrp="1"/>
          </p:cNvSpPr>
          <p:nvPr>
            <p:ph type="title"/>
          </p:nvPr>
        </p:nvSpPr>
        <p:spPr/>
        <p:txBody>
          <a:bodyPr/>
          <a:lstStyle/>
          <a:p>
            <a:r>
              <a:rPr lang="en-GB" dirty="0"/>
              <a:t>Making your own AV-recordings</a:t>
            </a:r>
          </a:p>
        </p:txBody>
      </p:sp>
      <p:sp>
        <p:nvSpPr>
          <p:cNvPr id="2" name="Rechthoek: afgeronde hoeken 1">
            <a:extLst>
              <a:ext uri="{FF2B5EF4-FFF2-40B4-BE49-F238E27FC236}">
                <a16:creationId xmlns:a16="http://schemas.microsoft.com/office/drawing/2014/main" id="{0ED0F9B3-E64A-41BC-595F-D194410093C6}"/>
              </a:ext>
            </a:extLst>
          </p:cNvPr>
          <p:cNvSpPr/>
          <p:nvPr/>
        </p:nvSpPr>
        <p:spPr>
          <a:xfrm>
            <a:off x="990890" y="2060271"/>
            <a:ext cx="3468848" cy="66273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400"/>
              <a:t>Audio only / Audio-Video</a:t>
            </a:r>
            <a:endParaRPr lang="en-GB" sz="2400" dirty="0"/>
          </a:p>
        </p:txBody>
      </p:sp>
      <p:sp>
        <p:nvSpPr>
          <p:cNvPr id="3" name="Rechthoek: afgeronde hoeken 2">
            <a:extLst>
              <a:ext uri="{FF2B5EF4-FFF2-40B4-BE49-F238E27FC236}">
                <a16:creationId xmlns:a16="http://schemas.microsoft.com/office/drawing/2014/main" id="{80CC303D-C719-42FF-6979-4A9F7C772C45}"/>
              </a:ext>
            </a:extLst>
          </p:cNvPr>
          <p:cNvSpPr/>
          <p:nvPr/>
        </p:nvSpPr>
        <p:spPr>
          <a:xfrm>
            <a:off x="7203346" y="1635249"/>
            <a:ext cx="3468848" cy="66273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400" dirty="0"/>
              <a:t>Equipment</a:t>
            </a:r>
          </a:p>
        </p:txBody>
      </p:sp>
      <p:sp>
        <p:nvSpPr>
          <p:cNvPr id="6" name="Rechthoek: afgeronde hoeken 5">
            <a:extLst>
              <a:ext uri="{FF2B5EF4-FFF2-40B4-BE49-F238E27FC236}">
                <a16:creationId xmlns:a16="http://schemas.microsoft.com/office/drawing/2014/main" id="{15A32374-D994-F68E-04D0-0870A9F7ACF1}"/>
              </a:ext>
            </a:extLst>
          </p:cNvPr>
          <p:cNvSpPr/>
          <p:nvPr/>
        </p:nvSpPr>
        <p:spPr>
          <a:xfrm>
            <a:off x="6679364" y="4915948"/>
            <a:ext cx="3468848" cy="66273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400" dirty="0"/>
              <a:t>Etiquette</a:t>
            </a:r>
            <a:endParaRPr lang="en-GB" sz="1600" dirty="0"/>
          </a:p>
        </p:txBody>
      </p:sp>
      <p:sp>
        <p:nvSpPr>
          <p:cNvPr id="7" name="Rechthoek: afgeronde hoeken 6">
            <a:extLst>
              <a:ext uri="{FF2B5EF4-FFF2-40B4-BE49-F238E27FC236}">
                <a16:creationId xmlns:a16="http://schemas.microsoft.com/office/drawing/2014/main" id="{7E5C7318-A24A-016C-D205-027E0019980C}"/>
              </a:ext>
            </a:extLst>
          </p:cNvPr>
          <p:cNvSpPr/>
          <p:nvPr/>
        </p:nvSpPr>
        <p:spPr>
          <a:xfrm>
            <a:off x="520117" y="4584583"/>
            <a:ext cx="3468848" cy="66273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400" dirty="0"/>
              <a:t>Mobile-phone</a:t>
            </a:r>
          </a:p>
        </p:txBody>
      </p:sp>
    </p:spTree>
    <p:extLst>
      <p:ext uri="{BB962C8B-B14F-4D97-AF65-F5344CB8AC3E}">
        <p14:creationId xmlns:p14="http://schemas.microsoft.com/office/powerpoint/2010/main" val="380763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0471C0-EF8A-663B-2D2A-1C1B002E96FB}"/>
              </a:ext>
            </a:extLst>
          </p:cNvPr>
          <p:cNvSpPr>
            <a:spLocks noGrp="1"/>
          </p:cNvSpPr>
          <p:nvPr>
            <p:ph type="title"/>
          </p:nvPr>
        </p:nvSpPr>
        <p:spPr/>
        <p:txBody>
          <a:bodyPr/>
          <a:lstStyle/>
          <a:p>
            <a:r>
              <a:rPr lang="en-GB" dirty="0"/>
              <a:t>FA of the </a:t>
            </a:r>
            <a:br>
              <a:rPr lang="en-GB" dirty="0"/>
            </a:br>
            <a:r>
              <a:rPr lang="en-GB" dirty="0"/>
              <a:t>corrected ASR results</a:t>
            </a:r>
          </a:p>
        </p:txBody>
      </p:sp>
      <p:sp>
        <p:nvSpPr>
          <p:cNvPr id="3" name="Tijdelijke aanduiding voor tekst 2">
            <a:extLst>
              <a:ext uri="{FF2B5EF4-FFF2-40B4-BE49-F238E27FC236}">
                <a16:creationId xmlns:a16="http://schemas.microsoft.com/office/drawing/2014/main" id="{6573203B-82A9-914D-4F30-9B38D7A909D3}"/>
              </a:ext>
            </a:extLst>
          </p:cNvPr>
          <p:cNvSpPr>
            <a:spLocks noGrp="1"/>
          </p:cNvSpPr>
          <p:nvPr>
            <p:ph type="body" idx="1"/>
          </p:nvPr>
        </p:nvSpPr>
        <p:spPr/>
        <p:txBody>
          <a:bodyPr/>
          <a:lstStyle/>
          <a:p>
            <a:r>
              <a:rPr lang="en-GB" dirty="0"/>
              <a:t>Forced Alignment to map text and audio</a:t>
            </a:r>
          </a:p>
        </p:txBody>
      </p:sp>
    </p:spTree>
    <p:extLst>
      <p:ext uri="{BB962C8B-B14F-4D97-AF65-F5344CB8AC3E}">
        <p14:creationId xmlns:p14="http://schemas.microsoft.com/office/powerpoint/2010/main" val="259069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03550FD-45DD-1C85-A0E4-71A3EB9CE15B}"/>
              </a:ext>
            </a:extLst>
          </p:cNvPr>
          <p:cNvSpPr>
            <a:spLocks noGrp="1"/>
          </p:cNvSpPr>
          <p:nvPr>
            <p:ph type="title"/>
          </p:nvPr>
        </p:nvSpPr>
        <p:spPr/>
        <p:txBody>
          <a:bodyPr/>
          <a:lstStyle/>
          <a:p>
            <a:r>
              <a:rPr lang="en-GB" dirty="0"/>
              <a:t>FA</a:t>
            </a:r>
          </a:p>
        </p:txBody>
      </p:sp>
      <p:sp>
        <p:nvSpPr>
          <p:cNvPr id="12" name="Tekstvak 11">
            <a:extLst>
              <a:ext uri="{FF2B5EF4-FFF2-40B4-BE49-F238E27FC236}">
                <a16:creationId xmlns:a16="http://schemas.microsoft.com/office/drawing/2014/main" id="{A6B6E61B-5899-1AF3-AD4D-EA8C8E66A8CA}"/>
              </a:ext>
            </a:extLst>
          </p:cNvPr>
          <p:cNvSpPr txBox="1"/>
          <p:nvPr/>
        </p:nvSpPr>
        <p:spPr>
          <a:xfrm>
            <a:off x="2265113" y="2659651"/>
            <a:ext cx="7649397" cy="400110"/>
          </a:xfrm>
          <a:prstGeom prst="rect">
            <a:avLst/>
          </a:prstGeom>
          <a:noFill/>
        </p:spPr>
        <p:txBody>
          <a:bodyPr wrap="square" rtlCol="0">
            <a:spAutoFit/>
          </a:bodyPr>
          <a:lstStyle/>
          <a:p>
            <a:pPr algn="ctr"/>
            <a:r>
              <a:rPr lang="en-GB" sz="2000" dirty="0">
                <a:solidFill>
                  <a:schemeClr val="bg2"/>
                </a:solidFill>
              </a:rPr>
              <a:t>I’m   sorry   but  I  want  to tell you    that    your talk  is, is      very boring.</a:t>
            </a:r>
          </a:p>
        </p:txBody>
      </p:sp>
      <p:sp>
        <p:nvSpPr>
          <p:cNvPr id="13" name="Tekstvak 12">
            <a:extLst>
              <a:ext uri="{FF2B5EF4-FFF2-40B4-BE49-F238E27FC236}">
                <a16:creationId xmlns:a16="http://schemas.microsoft.com/office/drawing/2014/main" id="{6FE47121-20BA-B3AF-C08D-36F09DED0A5A}"/>
              </a:ext>
            </a:extLst>
          </p:cNvPr>
          <p:cNvSpPr txBox="1"/>
          <p:nvPr/>
        </p:nvSpPr>
        <p:spPr>
          <a:xfrm>
            <a:off x="2286476" y="3448542"/>
            <a:ext cx="7649397" cy="400110"/>
          </a:xfrm>
          <a:prstGeom prst="rect">
            <a:avLst/>
          </a:prstGeom>
          <a:noFill/>
        </p:spPr>
        <p:txBody>
          <a:bodyPr wrap="square" rtlCol="0">
            <a:spAutoFit/>
          </a:bodyPr>
          <a:lstStyle/>
          <a:p>
            <a:pPr algn="ctr"/>
            <a:r>
              <a:rPr lang="en-GB" sz="2000" dirty="0">
                <a:solidFill>
                  <a:schemeClr val="bg2"/>
                </a:solidFill>
              </a:rPr>
              <a:t>I’m sorry but I want to tell you that your talk is very boring.</a:t>
            </a:r>
          </a:p>
        </p:txBody>
      </p:sp>
      <p:cxnSp>
        <p:nvCxnSpPr>
          <p:cNvPr id="15" name="Rechte verbindingslijn 14">
            <a:extLst>
              <a:ext uri="{FF2B5EF4-FFF2-40B4-BE49-F238E27FC236}">
                <a16:creationId xmlns:a16="http://schemas.microsoft.com/office/drawing/2014/main" id="{1BDA928C-75A7-C647-9139-DCD1C29B7AFA}"/>
              </a:ext>
            </a:extLst>
          </p:cNvPr>
          <p:cNvCxnSpPr>
            <a:stCxn id="11" idx="1"/>
          </p:cNvCxnSpPr>
          <p:nvPr/>
        </p:nvCxnSpPr>
        <p:spPr>
          <a:xfrm>
            <a:off x="2286476" y="1729898"/>
            <a:ext cx="0"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Rechte verbindingslijn 15">
            <a:extLst>
              <a:ext uri="{FF2B5EF4-FFF2-40B4-BE49-F238E27FC236}">
                <a16:creationId xmlns:a16="http://schemas.microsoft.com/office/drawing/2014/main" id="{3D0273F2-DEE1-83DD-1A4B-9FD50B43B2DF}"/>
              </a:ext>
            </a:extLst>
          </p:cNvPr>
          <p:cNvCxnSpPr/>
          <p:nvPr/>
        </p:nvCxnSpPr>
        <p:spPr>
          <a:xfrm>
            <a:off x="2740879" y="1729898"/>
            <a:ext cx="0"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 name="Rechte verbindingslijn 16">
            <a:extLst>
              <a:ext uri="{FF2B5EF4-FFF2-40B4-BE49-F238E27FC236}">
                <a16:creationId xmlns:a16="http://schemas.microsoft.com/office/drawing/2014/main" id="{371C4D46-331C-0125-2E25-4F057803A7A3}"/>
              </a:ext>
            </a:extLst>
          </p:cNvPr>
          <p:cNvCxnSpPr/>
          <p:nvPr/>
        </p:nvCxnSpPr>
        <p:spPr>
          <a:xfrm>
            <a:off x="3466527" y="1729897"/>
            <a:ext cx="0"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Rechte verbindingslijn 17">
            <a:extLst>
              <a:ext uri="{FF2B5EF4-FFF2-40B4-BE49-F238E27FC236}">
                <a16:creationId xmlns:a16="http://schemas.microsoft.com/office/drawing/2014/main" id="{87C5B690-23F9-69D9-4146-18FEF9197F03}"/>
              </a:ext>
            </a:extLst>
          </p:cNvPr>
          <p:cNvCxnSpPr>
            <a:cxnSpLocks/>
          </p:cNvCxnSpPr>
          <p:nvPr/>
        </p:nvCxnSpPr>
        <p:spPr>
          <a:xfrm flipH="1">
            <a:off x="3988965" y="1729896"/>
            <a:ext cx="81570" cy="983942"/>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0" name="Rechte verbindingslijn 19">
            <a:extLst>
              <a:ext uri="{FF2B5EF4-FFF2-40B4-BE49-F238E27FC236}">
                <a16:creationId xmlns:a16="http://schemas.microsoft.com/office/drawing/2014/main" id="{6477ACD0-8CF1-0E7C-A00C-1DD60C47B8E7}"/>
              </a:ext>
            </a:extLst>
          </p:cNvPr>
          <p:cNvCxnSpPr>
            <a:cxnSpLocks/>
          </p:cNvCxnSpPr>
          <p:nvPr/>
        </p:nvCxnSpPr>
        <p:spPr>
          <a:xfrm flipH="1">
            <a:off x="4198690" y="1729897"/>
            <a:ext cx="64792"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2" name="Rechte verbindingslijn 21">
            <a:extLst>
              <a:ext uri="{FF2B5EF4-FFF2-40B4-BE49-F238E27FC236}">
                <a16:creationId xmlns:a16="http://schemas.microsoft.com/office/drawing/2014/main" id="{DD4E23FD-55AD-E97A-2088-9FC5492C113A}"/>
              </a:ext>
            </a:extLst>
          </p:cNvPr>
          <p:cNvCxnSpPr>
            <a:cxnSpLocks/>
          </p:cNvCxnSpPr>
          <p:nvPr/>
        </p:nvCxnSpPr>
        <p:spPr>
          <a:xfrm>
            <a:off x="4729070" y="1729897"/>
            <a:ext cx="44266"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4" name="Rechte verbindingslijn 23">
            <a:extLst>
              <a:ext uri="{FF2B5EF4-FFF2-40B4-BE49-F238E27FC236}">
                <a16:creationId xmlns:a16="http://schemas.microsoft.com/office/drawing/2014/main" id="{D8F00437-D45B-C268-B50F-623F19EB10CC}"/>
              </a:ext>
            </a:extLst>
          </p:cNvPr>
          <p:cNvCxnSpPr>
            <a:cxnSpLocks/>
          </p:cNvCxnSpPr>
          <p:nvPr/>
        </p:nvCxnSpPr>
        <p:spPr>
          <a:xfrm>
            <a:off x="4959768" y="1729897"/>
            <a:ext cx="119766"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6" name="Rechte verbindingslijn 25">
            <a:extLst>
              <a:ext uri="{FF2B5EF4-FFF2-40B4-BE49-F238E27FC236}">
                <a16:creationId xmlns:a16="http://schemas.microsoft.com/office/drawing/2014/main" id="{E1A0C08C-FCA1-4880-ECF4-DC03F04E0AB6}"/>
              </a:ext>
            </a:extLst>
          </p:cNvPr>
          <p:cNvCxnSpPr>
            <a:cxnSpLocks/>
          </p:cNvCxnSpPr>
          <p:nvPr/>
        </p:nvCxnSpPr>
        <p:spPr>
          <a:xfrm>
            <a:off x="5412773" y="1784083"/>
            <a:ext cx="73627" cy="929755"/>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8" name="Rechte verbindingslijn 27">
            <a:extLst>
              <a:ext uri="{FF2B5EF4-FFF2-40B4-BE49-F238E27FC236}">
                <a16:creationId xmlns:a16="http://schemas.microsoft.com/office/drawing/2014/main" id="{4FDBC6A3-74D6-7B5E-BA7E-900DE0A3DE7A}"/>
              </a:ext>
            </a:extLst>
          </p:cNvPr>
          <p:cNvCxnSpPr>
            <a:cxnSpLocks/>
          </p:cNvCxnSpPr>
          <p:nvPr/>
        </p:nvCxnSpPr>
        <p:spPr>
          <a:xfrm flipH="1">
            <a:off x="5953863" y="1756990"/>
            <a:ext cx="64791" cy="929754"/>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0" name="Rechte verbindingslijn 29">
            <a:extLst>
              <a:ext uri="{FF2B5EF4-FFF2-40B4-BE49-F238E27FC236}">
                <a16:creationId xmlns:a16="http://schemas.microsoft.com/office/drawing/2014/main" id="{1A85781C-B903-7B9B-9329-ADA90F404475}"/>
              </a:ext>
            </a:extLst>
          </p:cNvPr>
          <p:cNvCxnSpPr>
            <a:cxnSpLocks/>
          </p:cNvCxnSpPr>
          <p:nvPr/>
        </p:nvCxnSpPr>
        <p:spPr>
          <a:xfrm>
            <a:off x="6247478" y="1729897"/>
            <a:ext cx="270768" cy="929754"/>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2" name="Rechte verbindingslijn 31">
            <a:extLst>
              <a:ext uri="{FF2B5EF4-FFF2-40B4-BE49-F238E27FC236}">
                <a16:creationId xmlns:a16="http://schemas.microsoft.com/office/drawing/2014/main" id="{C39F5EFC-15FD-8303-2DC6-6893A98AE4CF}"/>
              </a:ext>
            </a:extLst>
          </p:cNvPr>
          <p:cNvCxnSpPr>
            <a:cxnSpLocks/>
          </p:cNvCxnSpPr>
          <p:nvPr/>
        </p:nvCxnSpPr>
        <p:spPr>
          <a:xfrm>
            <a:off x="6734039" y="1729897"/>
            <a:ext cx="472104" cy="929754"/>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4" name="Rechte verbindingslijn 33">
            <a:extLst>
              <a:ext uri="{FF2B5EF4-FFF2-40B4-BE49-F238E27FC236}">
                <a16:creationId xmlns:a16="http://schemas.microsoft.com/office/drawing/2014/main" id="{076D7454-1FEF-0D26-1B19-1F9E25EC9146}"/>
              </a:ext>
            </a:extLst>
          </p:cNvPr>
          <p:cNvCxnSpPr>
            <a:cxnSpLocks/>
          </p:cNvCxnSpPr>
          <p:nvPr/>
        </p:nvCxnSpPr>
        <p:spPr>
          <a:xfrm>
            <a:off x="7291907" y="1729897"/>
            <a:ext cx="371436"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6" name="Rechte verbindingslijn 35">
            <a:extLst>
              <a:ext uri="{FF2B5EF4-FFF2-40B4-BE49-F238E27FC236}">
                <a16:creationId xmlns:a16="http://schemas.microsoft.com/office/drawing/2014/main" id="{3B02876F-F500-363D-C50F-EA62AA8905E8}"/>
              </a:ext>
            </a:extLst>
          </p:cNvPr>
          <p:cNvCxnSpPr>
            <a:cxnSpLocks/>
          </p:cNvCxnSpPr>
          <p:nvPr/>
        </p:nvCxnSpPr>
        <p:spPr>
          <a:xfrm>
            <a:off x="7535188" y="1729896"/>
            <a:ext cx="442742" cy="983942"/>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38" name="Rechte verbindingslijn 37">
            <a:extLst>
              <a:ext uri="{FF2B5EF4-FFF2-40B4-BE49-F238E27FC236}">
                <a16:creationId xmlns:a16="http://schemas.microsoft.com/office/drawing/2014/main" id="{98303F30-7CEF-8D65-2C67-D5B2AF6D249E}"/>
              </a:ext>
            </a:extLst>
          </p:cNvPr>
          <p:cNvCxnSpPr>
            <a:cxnSpLocks/>
          </p:cNvCxnSpPr>
          <p:nvPr/>
        </p:nvCxnSpPr>
        <p:spPr>
          <a:xfrm>
            <a:off x="7916887" y="1729897"/>
            <a:ext cx="287546"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0" name="Rechte verbindingslijn 39">
            <a:extLst>
              <a:ext uri="{FF2B5EF4-FFF2-40B4-BE49-F238E27FC236}">
                <a16:creationId xmlns:a16="http://schemas.microsoft.com/office/drawing/2014/main" id="{2D03556B-36AD-BB97-DAD4-8800E12D1DE2}"/>
              </a:ext>
            </a:extLst>
          </p:cNvPr>
          <p:cNvCxnSpPr>
            <a:cxnSpLocks/>
          </p:cNvCxnSpPr>
          <p:nvPr/>
        </p:nvCxnSpPr>
        <p:spPr>
          <a:xfrm>
            <a:off x="8797731" y="1729897"/>
            <a:ext cx="207851"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42" name="Rechte verbindingslijn 41">
            <a:extLst>
              <a:ext uri="{FF2B5EF4-FFF2-40B4-BE49-F238E27FC236}">
                <a16:creationId xmlns:a16="http://schemas.microsoft.com/office/drawing/2014/main" id="{CDFEB531-9D9B-84B6-C710-A7333E820117}"/>
              </a:ext>
            </a:extLst>
          </p:cNvPr>
          <p:cNvCxnSpPr/>
          <p:nvPr/>
        </p:nvCxnSpPr>
        <p:spPr>
          <a:xfrm>
            <a:off x="9867327" y="1729897"/>
            <a:ext cx="0" cy="983941"/>
          </a:xfrm>
          <a:prstGeom prst="line">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1" name="Afbeelding 10">
            <a:extLst>
              <a:ext uri="{FF2B5EF4-FFF2-40B4-BE49-F238E27FC236}">
                <a16:creationId xmlns:a16="http://schemas.microsoft.com/office/drawing/2014/main" id="{5A2D052B-3DF2-FDBF-8F23-29BC0B362B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476" y="906902"/>
            <a:ext cx="7619047" cy="1645991"/>
          </a:xfrm>
          <a:prstGeom prst="rect">
            <a:avLst/>
          </a:prstGeom>
        </p:spPr>
      </p:pic>
    </p:spTree>
    <p:extLst>
      <p:ext uri="{BB962C8B-B14F-4D97-AF65-F5344CB8AC3E}">
        <p14:creationId xmlns:p14="http://schemas.microsoft.com/office/powerpoint/2010/main" val="4011500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par>
                                <p:cTn id="29" presetID="53" presetClass="entr" presetSubtype="16"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par>
                                <p:cTn id="44" presetID="53" presetClass="entr" presetSubtype="16"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par>
                                <p:cTn id="49" presetID="53" presetClass="entr" presetSubtype="16"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par>
                                <p:cTn id="54" presetID="53" presetClass="entr" presetSubtype="16" fill="hold"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par>
                                <p:cTn id="59" presetID="53" presetClass="entr" presetSubtype="16"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53" presetClass="entr" presetSubtype="16" fill="hold"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par>
                                <p:cTn id="69" presetID="53" presetClass="entr" presetSubtype="16"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par>
                                <p:cTn id="74" presetID="53" presetClass="entr" presetSubtype="16" fill="hold"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par>
                                <p:cTn id="79" presetID="53" presetClass="entr" presetSubtype="16" fill="hold"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animEffect transition="in" filter="fade">
                                      <p:cBhvr>
                                        <p:cTn id="83" dur="500"/>
                                        <p:tgtEl>
                                          <p:spTgt spid="40"/>
                                        </p:tgtEl>
                                      </p:cBhvr>
                                    </p:animEffect>
                                  </p:childTnLst>
                                </p:cTn>
                              </p:par>
                              <p:par>
                                <p:cTn id="84" presetID="53" presetClass="entr" presetSubtype="16"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 calcmode="lin" valueType="num">
                                      <p:cBhvr>
                                        <p:cTn id="86" dur="500" fill="hold"/>
                                        <p:tgtEl>
                                          <p:spTgt spid="42"/>
                                        </p:tgtEl>
                                        <p:attrNameLst>
                                          <p:attrName>ppt_w</p:attrName>
                                        </p:attrNameLst>
                                      </p:cBhvr>
                                      <p:tavLst>
                                        <p:tav tm="0">
                                          <p:val>
                                            <p:fltVal val="0"/>
                                          </p:val>
                                        </p:tav>
                                        <p:tav tm="100000">
                                          <p:val>
                                            <p:strVal val="#ppt_w"/>
                                          </p:val>
                                        </p:tav>
                                      </p:tavLst>
                                    </p:anim>
                                    <p:anim calcmode="lin" valueType="num">
                                      <p:cBhvr>
                                        <p:cTn id="87" dur="500" fill="hold"/>
                                        <p:tgtEl>
                                          <p:spTgt spid="42"/>
                                        </p:tgtEl>
                                        <p:attrNameLst>
                                          <p:attrName>ppt_h</p:attrName>
                                        </p:attrNameLst>
                                      </p:cBhvr>
                                      <p:tavLst>
                                        <p:tav tm="0">
                                          <p:val>
                                            <p:fltVal val="0"/>
                                          </p:val>
                                        </p:tav>
                                        <p:tav tm="100000">
                                          <p:val>
                                            <p:strVal val="#ppt_h"/>
                                          </p:val>
                                        </p:tav>
                                      </p:tavLst>
                                    </p:anim>
                                    <p:animEffect transition="in" filter="fade">
                                      <p:cBhvr>
                                        <p:cTn id="88" dur="500"/>
                                        <p:tgtEl>
                                          <p:spTgt spid="42"/>
                                        </p:tgtEl>
                                      </p:cBhvr>
                                    </p:animEffec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2"/>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D3296C-F3B5-2AA6-8ED0-3C94D93A61FE}"/>
              </a:ext>
            </a:extLst>
          </p:cNvPr>
          <p:cNvSpPr>
            <a:spLocks noGrp="1"/>
          </p:cNvSpPr>
          <p:nvPr>
            <p:ph type="title"/>
          </p:nvPr>
        </p:nvSpPr>
        <p:spPr/>
        <p:txBody>
          <a:bodyPr/>
          <a:lstStyle/>
          <a:p>
            <a:r>
              <a:rPr lang="en-GB" dirty="0"/>
              <a:t>After </a:t>
            </a:r>
            <a:r>
              <a:rPr lang="en-GB" dirty="0" err="1"/>
              <a:t>ASRcorrector</a:t>
            </a:r>
            <a:endParaRPr lang="en-GB" dirty="0"/>
          </a:p>
        </p:txBody>
      </p:sp>
      <p:sp>
        <p:nvSpPr>
          <p:cNvPr id="3" name="Tijdelijke aanduiding voor inhoud 2">
            <a:extLst>
              <a:ext uri="{FF2B5EF4-FFF2-40B4-BE49-F238E27FC236}">
                <a16:creationId xmlns:a16="http://schemas.microsoft.com/office/drawing/2014/main" id="{2E28854B-5BC1-92C2-76DF-3D1D5D104B54}"/>
              </a:ext>
            </a:extLst>
          </p:cNvPr>
          <p:cNvSpPr>
            <a:spLocks noGrp="1"/>
          </p:cNvSpPr>
          <p:nvPr>
            <p:ph idx="1"/>
          </p:nvPr>
        </p:nvSpPr>
        <p:spPr/>
        <p:txBody>
          <a:bodyPr/>
          <a:lstStyle/>
          <a:p>
            <a:r>
              <a:rPr lang="en-GB" dirty="0"/>
              <a:t>Export the results after the </a:t>
            </a:r>
            <a:r>
              <a:rPr lang="en-GB" dirty="0" err="1"/>
              <a:t>ASRcorrection</a:t>
            </a:r>
            <a:r>
              <a:rPr lang="en-GB" dirty="0"/>
              <a:t> into a text file</a:t>
            </a:r>
          </a:p>
          <a:p>
            <a:r>
              <a:rPr lang="en-GB" dirty="0"/>
              <a:t>Clean this text file!</a:t>
            </a:r>
          </a:p>
          <a:p>
            <a:endParaRPr lang="en-GB" dirty="0"/>
          </a:p>
        </p:txBody>
      </p:sp>
    </p:spTree>
    <p:extLst>
      <p:ext uri="{BB962C8B-B14F-4D97-AF65-F5344CB8AC3E}">
        <p14:creationId xmlns:p14="http://schemas.microsoft.com/office/powerpoint/2010/main" val="501943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3B08081-80FA-1965-DA80-229590498A0B}"/>
              </a:ext>
            </a:extLst>
          </p:cNvPr>
          <p:cNvSpPr>
            <a:spLocks noGrp="1"/>
          </p:cNvSpPr>
          <p:nvPr>
            <p:ph type="title"/>
          </p:nvPr>
        </p:nvSpPr>
        <p:spPr/>
        <p:txBody>
          <a:bodyPr/>
          <a:lstStyle/>
          <a:p>
            <a:r>
              <a:rPr lang="en-GB" dirty="0"/>
              <a:t>FA</a:t>
            </a:r>
          </a:p>
        </p:txBody>
      </p:sp>
      <p:sp>
        <p:nvSpPr>
          <p:cNvPr id="3" name="Tijdelijke aanduiding voor inhoud 2">
            <a:extLst>
              <a:ext uri="{FF2B5EF4-FFF2-40B4-BE49-F238E27FC236}">
                <a16:creationId xmlns:a16="http://schemas.microsoft.com/office/drawing/2014/main" id="{785AFA0F-B557-5DA8-688B-FCF39DB9531B}"/>
              </a:ext>
            </a:extLst>
          </p:cNvPr>
          <p:cNvSpPr>
            <a:spLocks noGrp="1"/>
          </p:cNvSpPr>
          <p:nvPr>
            <p:ph idx="1"/>
          </p:nvPr>
        </p:nvSpPr>
        <p:spPr/>
        <p:txBody>
          <a:bodyPr/>
          <a:lstStyle/>
          <a:p>
            <a:r>
              <a:rPr lang="en-US" dirty="0"/>
              <a:t>in principle, it is simple, but all kinds of (small) text items can cause problems:</a:t>
            </a:r>
          </a:p>
          <a:p>
            <a:endParaRPr lang="en-US" dirty="0"/>
          </a:p>
          <a:p>
            <a:endParaRPr lang="en-US" dirty="0"/>
          </a:p>
          <a:p>
            <a:endParaRPr lang="en-US" dirty="0"/>
          </a:p>
          <a:p>
            <a:endParaRPr lang="en-US" dirty="0"/>
          </a:p>
          <a:p>
            <a:endParaRPr lang="en-US" dirty="0"/>
          </a:p>
          <a:p>
            <a:r>
              <a:rPr lang="en-US" dirty="0"/>
              <a:t>So, after correcting, we must </a:t>
            </a:r>
            <a:br>
              <a:rPr lang="en-US" dirty="0"/>
            </a:br>
            <a:r>
              <a:rPr lang="en-US" dirty="0"/>
              <a:t>clean the corrected text </a:t>
            </a:r>
            <a:br>
              <a:rPr lang="en-US" dirty="0"/>
            </a:br>
            <a:r>
              <a:rPr lang="en-US" dirty="0"/>
              <a:t>before the FA.</a:t>
            </a:r>
          </a:p>
        </p:txBody>
      </p:sp>
      <p:sp>
        <p:nvSpPr>
          <p:cNvPr id="4" name="Rechthoek 3">
            <a:extLst>
              <a:ext uri="{FF2B5EF4-FFF2-40B4-BE49-F238E27FC236}">
                <a16:creationId xmlns:a16="http://schemas.microsoft.com/office/drawing/2014/main" id="{FEED8477-080A-DACA-8CE7-2CAB60871348}"/>
              </a:ext>
            </a:extLst>
          </p:cNvPr>
          <p:cNvSpPr/>
          <p:nvPr/>
        </p:nvSpPr>
        <p:spPr>
          <a:xfrm>
            <a:off x="503339" y="2457975"/>
            <a:ext cx="5436067" cy="1572936"/>
          </a:xfrm>
          <a:prstGeom prst="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285750" indent="-285750">
              <a:buFont typeface="Arial" panose="020B0604020202020204" pitchFamily="34" charset="0"/>
              <a:buChar char="•"/>
            </a:pPr>
            <a:r>
              <a:rPr lang="en-US" dirty="0"/>
              <a:t>I thought ...</a:t>
            </a:r>
          </a:p>
          <a:p>
            <a:pPr marL="285750" indent="-285750">
              <a:buFont typeface="Arial" panose="020B0604020202020204" pitchFamily="34" charset="0"/>
              <a:buChar char="•"/>
            </a:pPr>
            <a:r>
              <a:rPr lang="en-US" dirty="0"/>
              <a:t>And then.... </a:t>
            </a:r>
          </a:p>
          <a:p>
            <a:pPr marL="285750" indent="-285750">
              <a:buFont typeface="Arial" panose="020B0604020202020204" pitchFamily="34" charset="0"/>
              <a:buChar char="•"/>
            </a:pPr>
            <a:r>
              <a:rPr lang="en-US" dirty="0"/>
              <a:t>We were sitting inside (the clock struck 11 o'clock) when I said something .</a:t>
            </a:r>
          </a:p>
          <a:p>
            <a:pPr marL="285750" indent="-285750">
              <a:buFont typeface="Arial" panose="020B0604020202020204" pitchFamily="34" charset="0"/>
              <a:buChar char="•"/>
            </a:pPr>
            <a:r>
              <a:rPr lang="en-US" dirty="0"/>
              <a:t>And we talked , and talked !</a:t>
            </a:r>
          </a:p>
        </p:txBody>
      </p:sp>
      <p:sp>
        <p:nvSpPr>
          <p:cNvPr id="5" name="Rechthoek 4">
            <a:extLst>
              <a:ext uri="{FF2B5EF4-FFF2-40B4-BE49-F238E27FC236}">
                <a16:creationId xmlns:a16="http://schemas.microsoft.com/office/drawing/2014/main" id="{6CB102D3-4B54-44D9-956E-03F582BC10EC}"/>
              </a:ext>
            </a:extLst>
          </p:cNvPr>
          <p:cNvSpPr/>
          <p:nvPr/>
        </p:nvSpPr>
        <p:spPr>
          <a:xfrm>
            <a:off x="6186881" y="2457974"/>
            <a:ext cx="5577281" cy="1572937"/>
          </a:xfrm>
          <a:prstGeom prst="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285750" indent="-285750" defTabSz="438150">
              <a:buFont typeface="Arial" panose="020B0604020202020204" pitchFamily="34" charset="0"/>
              <a:buChar char="•"/>
            </a:pPr>
            <a:r>
              <a:rPr lang="en-US" dirty="0"/>
              <a:t>I thought...</a:t>
            </a:r>
          </a:p>
          <a:p>
            <a:pPr marL="285750" indent="-285750" defTabSz="438150">
              <a:buFont typeface="Arial" panose="020B0604020202020204" pitchFamily="34" charset="0"/>
              <a:buChar char="•"/>
            </a:pPr>
            <a:r>
              <a:rPr lang="en-US" dirty="0"/>
              <a:t>And then...</a:t>
            </a:r>
          </a:p>
          <a:p>
            <a:pPr marL="285750" indent="-285750" defTabSz="438150">
              <a:buFont typeface="Arial" panose="020B0604020202020204" pitchFamily="34" charset="0"/>
              <a:buChar char="•"/>
            </a:pPr>
            <a:r>
              <a:rPr lang="en-US" dirty="0"/>
              <a:t>We were sitting inside [the clock struck 11am] when I said something.</a:t>
            </a:r>
          </a:p>
          <a:p>
            <a:pPr marL="285750" indent="-285750" defTabSz="438150">
              <a:buFont typeface="Arial" panose="020B0604020202020204" pitchFamily="34" charset="0"/>
              <a:buChar char="•"/>
            </a:pPr>
            <a:r>
              <a:rPr lang="en-US" dirty="0"/>
              <a:t>And we talked, and talked!</a:t>
            </a:r>
          </a:p>
        </p:txBody>
      </p:sp>
      <p:pic>
        <p:nvPicPr>
          <p:cNvPr id="7" name="Afbeelding 6" descr="Afbeelding met tekst&#10;&#10;Automatisch gegenereerde beschrijving">
            <a:extLst>
              <a:ext uri="{FF2B5EF4-FFF2-40B4-BE49-F238E27FC236}">
                <a16:creationId xmlns:a16="http://schemas.microsoft.com/office/drawing/2014/main" id="{EEC6304F-8E3E-7105-15DF-D46111A343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4426" y="4219171"/>
            <a:ext cx="6831278" cy="2602602"/>
          </a:xfrm>
          <a:prstGeom prst="rect">
            <a:avLst/>
          </a:prstGeom>
        </p:spPr>
      </p:pic>
    </p:spTree>
    <p:extLst>
      <p:ext uri="{BB962C8B-B14F-4D97-AF65-F5344CB8AC3E}">
        <p14:creationId xmlns:p14="http://schemas.microsoft.com/office/powerpoint/2010/main" val="3001811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p:cTn id="26"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28" dur="500"/>
                                        <p:tgtEl>
                                          <p:spTgt spid="3">
                                            <p:txEl>
                                              <p:pRg st="6" end="6"/>
                                            </p:txEl>
                                          </p:spTgt>
                                        </p:tgtEl>
                                      </p:cBhvr>
                                    </p:animEffect>
                                  </p:childTnLst>
                                </p:cTn>
                              </p:par>
                            </p:childTnLst>
                          </p:cTn>
                        </p:par>
                        <p:par>
                          <p:cTn id="29" fill="hold">
                            <p:stCondLst>
                              <p:cond delay="500"/>
                            </p:stCondLst>
                            <p:childTnLst>
                              <p:par>
                                <p:cTn id="30" presetID="1" presetClass="entr" presetSubtype="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4E3A9D-A543-6DC6-0BAB-32191322482C}"/>
              </a:ext>
            </a:extLst>
          </p:cNvPr>
          <p:cNvSpPr>
            <a:spLocks noGrp="1"/>
          </p:cNvSpPr>
          <p:nvPr>
            <p:ph type="title"/>
          </p:nvPr>
        </p:nvSpPr>
        <p:spPr/>
        <p:txBody>
          <a:bodyPr/>
          <a:lstStyle/>
          <a:p>
            <a:r>
              <a:rPr lang="en-GB" dirty="0"/>
              <a:t>FA Nijmegen</a:t>
            </a:r>
          </a:p>
        </p:txBody>
      </p:sp>
      <p:pic>
        <p:nvPicPr>
          <p:cNvPr id="5" name="Afbeelding 4" descr="Afbeelding met tekst&#10;&#10;Automatisch gegenereerde beschrijving">
            <a:extLst>
              <a:ext uri="{FF2B5EF4-FFF2-40B4-BE49-F238E27FC236}">
                <a16:creationId xmlns:a16="http://schemas.microsoft.com/office/drawing/2014/main" id="{B0288DEE-6BFC-475C-4011-FB1EBA1DB1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7200" y="789903"/>
            <a:ext cx="6654800" cy="6056843"/>
          </a:xfrm>
          <a:prstGeom prst="rect">
            <a:avLst/>
          </a:prstGeom>
        </p:spPr>
      </p:pic>
      <p:sp>
        <p:nvSpPr>
          <p:cNvPr id="3" name="Tekstvak 2">
            <a:extLst>
              <a:ext uri="{FF2B5EF4-FFF2-40B4-BE49-F238E27FC236}">
                <a16:creationId xmlns:a16="http://schemas.microsoft.com/office/drawing/2014/main" id="{6A4097DE-FBA6-554F-D3E5-2A117E07987F}"/>
              </a:ext>
            </a:extLst>
          </p:cNvPr>
          <p:cNvSpPr txBox="1"/>
          <p:nvPr/>
        </p:nvSpPr>
        <p:spPr>
          <a:xfrm>
            <a:off x="25400" y="812800"/>
            <a:ext cx="5207000" cy="400110"/>
          </a:xfrm>
          <a:prstGeom prst="rect">
            <a:avLst/>
          </a:prstGeom>
          <a:noFill/>
        </p:spPr>
        <p:txBody>
          <a:bodyPr wrap="square" rtlCol="0">
            <a:spAutoFit/>
          </a:bodyPr>
          <a:lstStyle/>
          <a:p>
            <a:r>
              <a:rPr lang="en-GB" sz="2000" dirty="0">
                <a:solidFill>
                  <a:schemeClr val="bg1"/>
                </a:solidFill>
              </a:rPr>
              <a:t>https://</a:t>
            </a:r>
            <a:r>
              <a:rPr lang="en-GB" sz="2000" dirty="0" err="1">
                <a:solidFill>
                  <a:schemeClr val="bg1"/>
                </a:solidFill>
              </a:rPr>
              <a:t>webservices.cls.ru.nl</a:t>
            </a:r>
            <a:r>
              <a:rPr lang="en-GB" sz="2000" dirty="0">
                <a:solidFill>
                  <a:schemeClr val="bg1"/>
                </a:solidFill>
              </a:rPr>
              <a:t>/forcedalignment2/</a:t>
            </a:r>
          </a:p>
        </p:txBody>
      </p:sp>
    </p:spTree>
    <p:extLst>
      <p:ext uri="{BB962C8B-B14F-4D97-AF65-F5344CB8AC3E}">
        <p14:creationId xmlns:p14="http://schemas.microsoft.com/office/powerpoint/2010/main" val="2018577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C81D51-ACF2-E0C5-8A3E-505B43AB9350}"/>
              </a:ext>
            </a:extLst>
          </p:cNvPr>
          <p:cNvSpPr>
            <a:spLocks noGrp="1"/>
          </p:cNvSpPr>
          <p:nvPr>
            <p:ph type="title"/>
          </p:nvPr>
        </p:nvSpPr>
        <p:spPr/>
        <p:txBody>
          <a:bodyPr/>
          <a:lstStyle/>
          <a:p>
            <a:r>
              <a:rPr lang="en-GB" dirty="0"/>
              <a:t>FA results</a:t>
            </a:r>
          </a:p>
        </p:txBody>
      </p:sp>
      <p:sp>
        <p:nvSpPr>
          <p:cNvPr id="3" name="Tijdelijke aanduiding voor inhoud 2">
            <a:extLst>
              <a:ext uri="{FF2B5EF4-FFF2-40B4-BE49-F238E27FC236}">
                <a16:creationId xmlns:a16="http://schemas.microsoft.com/office/drawing/2014/main" id="{642C6138-52F5-B431-210E-D772FF6CC37F}"/>
              </a:ext>
            </a:extLst>
          </p:cNvPr>
          <p:cNvSpPr>
            <a:spLocks noGrp="1"/>
          </p:cNvSpPr>
          <p:nvPr>
            <p:ph idx="1"/>
          </p:nvPr>
        </p:nvSpPr>
        <p:spPr/>
        <p:txBody>
          <a:bodyPr/>
          <a:lstStyle/>
          <a:p>
            <a:r>
              <a:rPr lang="en-GB" dirty="0"/>
              <a:t>Download the CTM-results after the Forced Alignment</a:t>
            </a:r>
          </a:p>
          <a:p>
            <a:r>
              <a:rPr lang="en-GB" dirty="0"/>
              <a:t>Combine the correct text (from the cleaned </a:t>
            </a:r>
            <a:r>
              <a:rPr lang="en-GB" dirty="0" err="1"/>
              <a:t>ASRcorrector</a:t>
            </a:r>
            <a:r>
              <a:rPr lang="en-GB" dirty="0"/>
              <a:t>) with the time-codes from the FA-</a:t>
            </a:r>
            <a:r>
              <a:rPr lang="en-GB" dirty="0" err="1"/>
              <a:t>ctm</a:t>
            </a:r>
            <a:r>
              <a:rPr lang="en-GB" dirty="0"/>
              <a:t>.</a:t>
            </a:r>
          </a:p>
        </p:txBody>
      </p:sp>
      <p:pic>
        <p:nvPicPr>
          <p:cNvPr id="5" name="Afbeelding 4" descr="Afbeelding met tekst&#10;&#10;Automatisch gegenereerde beschrijving">
            <a:extLst>
              <a:ext uri="{FF2B5EF4-FFF2-40B4-BE49-F238E27FC236}">
                <a16:creationId xmlns:a16="http://schemas.microsoft.com/office/drawing/2014/main" id="{7C4AC4E4-98B8-8C3E-BB58-226C4185B8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2483" y="2840848"/>
            <a:ext cx="9381458" cy="3948487"/>
          </a:xfrm>
          <a:prstGeom prst="rect">
            <a:avLst/>
          </a:prstGeom>
        </p:spPr>
      </p:pic>
    </p:spTree>
    <p:extLst>
      <p:ext uri="{BB962C8B-B14F-4D97-AF65-F5344CB8AC3E}">
        <p14:creationId xmlns:p14="http://schemas.microsoft.com/office/powerpoint/2010/main" val="426313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1D997A-A81F-3E1A-E657-8AD907622D30}"/>
              </a:ext>
            </a:extLst>
          </p:cNvPr>
          <p:cNvSpPr>
            <a:spLocks noGrp="1"/>
          </p:cNvSpPr>
          <p:nvPr>
            <p:ph type="title"/>
          </p:nvPr>
        </p:nvSpPr>
        <p:spPr/>
        <p:txBody>
          <a:bodyPr/>
          <a:lstStyle/>
          <a:p>
            <a:r>
              <a:rPr lang="en-GB" dirty="0"/>
              <a:t>Workflow</a:t>
            </a:r>
          </a:p>
        </p:txBody>
      </p:sp>
      <p:pic>
        <p:nvPicPr>
          <p:cNvPr id="3" name="Afbeelding 2">
            <a:extLst>
              <a:ext uri="{FF2B5EF4-FFF2-40B4-BE49-F238E27FC236}">
                <a16:creationId xmlns:a16="http://schemas.microsoft.com/office/drawing/2014/main" id="{AA252F6F-CB65-E9D0-C5A3-9307B446BD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977" y="792603"/>
            <a:ext cx="1599723" cy="1531498"/>
          </a:xfrm>
          <a:prstGeom prst="rect">
            <a:avLst/>
          </a:prstGeom>
        </p:spPr>
      </p:pic>
      <p:sp>
        <p:nvSpPr>
          <p:cNvPr id="4" name="Pijl links 3">
            <a:extLst>
              <a:ext uri="{FF2B5EF4-FFF2-40B4-BE49-F238E27FC236}">
                <a16:creationId xmlns:a16="http://schemas.microsoft.com/office/drawing/2014/main" id="{73EE1749-2F9E-82DB-EE6D-C8DA8915243E}"/>
              </a:ext>
            </a:extLst>
          </p:cNvPr>
          <p:cNvSpPr/>
          <p:nvPr/>
        </p:nvSpPr>
        <p:spPr>
          <a:xfrm>
            <a:off x="2120900" y="1295400"/>
            <a:ext cx="874712" cy="649414"/>
          </a:xfrm>
          <a:prstGeom prst="right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w="0"/>
                <a:effectLst>
                  <a:outerShdw blurRad="38100" dist="19050" dir="2700000" algn="tl" rotWithShape="0">
                    <a:schemeClr val="dk1">
                      <a:alpha val="40000"/>
                    </a:schemeClr>
                  </a:outerShdw>
                </a:effectLst>
                <a:sym typeface="Helvetica Neue Medium"/>
              </a:rPr>
              <a:t>Upload</a:t>
            </a:r>
          </a:p>
        </p:txBody>
      </p:sp>
      <p:pic>
        <p:nvPicPr>
          <p:cNvPr id="1026" name="Picture 2" descr="Radboud Universiteit Nijmegen">
            <a:extLst>
              <a:ext uri="{FF2B5EF4-FFF2-40B4-BE49-F238E27FC236}">
                <a16:creationId xmlns:a16="http://schemas.microsoft.com/office/drawing/2014/main" id="{B234C835-5AEC-0744-14D5-39AE9A536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825852"/>
            <a:ext cx="1741488" cy="1734262"/>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7611E458-41BF-8E6B-E8FE-FE34652DB88A}"/>
              </a:ext>
            </a:extLst>
          </p:cNvPr>
          <p:cNvSpPr txBox="1"/>
          <p:nvPr/>
        </p:nvSpPr>
        <p:spPr>
          <a:xfrm>
            <a:off x="3263900" y="1944814"/>
            <a:ext cx="1447800" cy="369332"/>
          </a:xfrm>
          <a:prstGeom prst="rect">
            <a:avLst/>
          </a:prstGeom>
          <a:noFill/>
        </p:spPr>
        <p:txBody>
          <a:bodyPr wrap="square" rtlCol="0">
            <a:spAutoFit/>
          </a:bodyPr>
          <a:lstStyle/>
          <a:p>
            <a:pPr algn="ctr"/>
            <a:r>
              <a:rPr lang="en-GB" dirty="0"/>
              <a:t>ASR</a:t>
            </a:r>
          </a:p>
        </p:txBody>
      </p:sp>
      <p:sp>
        <p:nvSpPr>
          <p:cNvPr id="6" name="Pijl links 5">
            <a:extLst>
              <a:ext uri="{FF2B5EF4-FFF2-40B4-BE49-F238E27FC236}">
                <a16:creationId xmlns:a16="http://schemas.microsoft.com/office/drawing/2014/main" id="{E6676A61-A5BB-E3D1-A210-91DD681471B6}"/>
              </a:ext>
            </a:extLst>
          </p:cNvPr>
          <p:cNvSpPr/>
          <p:nvPr/>
        </p:nvSpPr>
        <p:spPr>
          <a:xfrm>
            <a:off x="5056188" y="1264207"/>
            <a:ext cx="1204912" cy="649414"/>
          </a:xfrm>
          <a:prstGeom prst="right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w="0"/>
                <a:effectLst>
                  <a:outerShdw blurRad="38100" dist="19050" dir="2700000" algn="tl" rotWithShape="0">
                    <a:schemeClr val="dk1">
                      <a:alpha val="40000"/>
                    </a:schemeClr>
                  </a:outerShdw>
                </a:effectLst>
                <a:sym typeface="Helvetica Neue Medium"/>
              </a:rPr>
              <a:t>Download</a:t>
            </a:r>
          </a:p>
        </p:txBody>
      </p:sp>
      <p:sp>
        <p:nvSpPr>
          <p:cNvPr id="7" name="Tekstvak 6">
            <a:extLst>
              <a:ext uri="{FF2B5EF4-FFF2-40B4-BE49-F238E27FC236}">
                <a16:creationId xmlns:a16="http://schemas.microsoft.com/office/drawing/2014/main" id="{8F38C33C-8CF4-E091-FA62-37D94E281B02}"/>
              </a:ext>
            </a:extLst>
          </p:cNvPr>
          <p:cNvSpPr txBox="1"/>
          <p:nvPr/>
        </p:nvSpPr>
        <p:spPr>
          <a:xfrm>
            <a:off x="7226300" y="818355"/>
            <a:ext cx="1295400" cy="461665"/>
          </a:xfrm>
          <a:prstGeom prst="rect">
            <a:avLst/>
          </a:prstGeom>
          <a:noFill/>
        </p:spPr>
        <p:txBody>
          <a:bodyPr wrap="square" rtlCol="0">
            <a:spAutoFit/>
          </a:bodyPr>
          <a:lstStyle/>
          <a:p>
            <a:r>
              <a:rPr lang="en-GB" sz="2400" dirty="0" err="1">
                <a:solidFill>
                  <a:schemeClr val="bg1"/>
                </a:solidFill>
              </a:rPr>
              <a:t>FromTo</a:t>
            </a:r>
            <a:endParaRPr lang="en-GB" sz="2400" dirty="0">
              <a:solidFill>
                <a:schemeClr val="bg1"/>
              </a:solidFill>
            </a:endParaRPr>
          </a:p>
        </p:txBody>
      </p:sp>
      <p:sp>
        <p:nvSpPr>
          <p:cNvPr id="8" name="Tekstvak 7">
            <a:extLst>
              <a:ext uri="{FF2B5EF4-FFF2-40B4-BE49-F238E27FC236}">
                <a16:creationId xmlns:a16="http://schemas.microsoft.com/office/drawing/2014/main" id="{B39C1402-BEE3-40CC-9105-88C7D1C8B5F5}"/>
              </a:ext>
            </a:extLst>
          </p:cNvPr>
          <p:cNvSpPr txBox="1"/>
          <p:nvPr/>
        </p:nvSpPr>
        <p:spPr>
          <a:xfrm>
            <a:off x="7226300" y="1620107"/>
            <a:ext cx="1854200" cy="461665"/>
          </a:xfrm>
          <a:prstGeom prst="rect">
            <a:avLst/>
          </a:prstGeom>
          <a:noFill/>
        </p:spPr>
        <p:txBody>
          <a:bodyPr wrap="square" rtlCol="0">
            <a:spAutoFit/>
          </a:bodyPr>
          <a:lstStyle/>
          <a:p>
            <a:r>
              <a:rPr lang="en-GB" sz="2400" dirty="0" err="1">
                <a:solidFill>
                  <a:schemeClr val="bg1"/>
                </a:solidFill>
              </a:rPr>
              <a:t>ASRcorrector</a:t>
            </a:r>
            <a:endParaRPr lang="en-GB" sz="2400" dirty="0">
              <a:solidFill>
                <a:schemeClr val="bg1"/>
              </a:solidFill>
            </a:endParaRPr>
          </a:p>
        </p:txBody>
      </p:sp>
      <p:cxnSp>
        <p:nvCxnSpPr>
          <p:cNvPr id="10" name="Rechte verbindingslijn met pijl 9">
            <a:extLst>
              <a:ext uri="{FF2B5EF4-FFF2-40B4-BE49-F238E27FC236}">
                <a16:creationId xmlns:a16="http://schemas.microsoft.com/office/drawing/2014/main" id="{E8EA04F1-9F20-5557-CA78-E476915227EA}"/>
              </a:ext>
            </a:extLst>
          </p:cNvPr>
          <p:cNvCxnSpPr>
            <a:cxnSpLocks/>
            <a:stCxn id="6" idx="3"/>
            <a:endCxn id="7" idx="1"/>
          </p:cNvCxnSpPr>
          <p:nvPr/>
        </p:nvCxnSpPr>
        <p:spPr>
          <a:xfrm flipV="1">
            <a:off x="6261100" y="1049188"/>
            <a:ext cx="965200" cy="539726"/>
          </a:xfrm>
          <a:prstGeom prst="straightConnector1">
            <a:avLst/>
          </a:prstGeom>
          <a:ln>
            <a:solidFill>
              <a:srgbClr val="FF00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 name="Rechte verbindingslijn met pijl 11">
            <a:extLst>
              <a:ext uri="{FF2B5EF4-FFF2-40B4-BE49-F238E27FC236}">
                <a16:creationId xmlns:a16="http://schemas.microsoft.com/office/drawing/2014/main" id="{6E53A089-505E-FCA4-7813-F9FB81D4A15D}"/>
              </a:ext>
            </a:extLst>
          </p:cNvPr>
          <p:cNvCxnSpPr>
            <a:cxnSpLocks/>
            <a:stCxn id="6" idx="3"/>
            <a:endCxn id="8" idx="1"/>
          </p:cNvCxnSpPr>
          <p:nvPr/>
        </p:nvCxnSpPr>
        <p:spPr>
          <a:xfrm>
            <a:off x="6261100" y="1588914"/>
            <a:ext cx="965200" cy="262026"/>
          </a:xfrm>
          <a:prstGeom prst="straightConnector1">
            <a:avLst/>
          </a:prstGeom>
          <a:ln>
            <a:solidFill>
              <a:srgbClr val="92D050"/>
            </a:solidFill>
            <a:tailEnd type="triangle"/>
          </a:ln>
          <a:effectLst/>
        </p:spPr>
        <p:style>
          <a:lnRef idx="2">
            <a:schemeClr val="accent1"/>
          </a:lnRef>
          <a:fillRef idx="0">
            <a:schemeClr val="accent1"/>
          </a:fillRef>
          <a:effectRef idx="1">
            <a:schemeClr val="accent1"/>
          </a:effectRef>
          <a:fontRef idx="minor">
            <a:schemeClr val="tx1"/>
          </a:fontRef>
        </p:style>
      </p:cxnSp>
      <p:sp>
        <p:nvSpPr>
          <p:cNvPr id="15" name="Pijl links 14">
            <a:extLst>
              <a:ext uri="{FF2B5EF4-FFF2-40B4-BE49-F238E27FC236}">
                <a16:creationId xmlns:a16="http://schemas.microsoft.com/office/drawing/2014/main" id="{D784B08F-991C-9E3D-26C3-F5CA9314ED76}"/>
              </a:ext>
            </a:extLst>
          </p:cNvPr>
          <p:cNvSpPr/>
          <p:nvPr/>
        </p:nvSpPr>
        <p:spPr>
          <a:xfrm>
            <a:off x="9232900" y="1537082"/>
            <a:ext cx="965200" cy="649414"/>
          </a:xfrm>
          <a:prstGeom prst="right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w="0"/>
                <a:effectLst>
                  <a:outerShdw blurRad="38100" dist="19050" dir="2700000" algn="tl" rotWithShape="0">
                    <a:schemeClr val="dk1">
                      <a:alpha val="40000"/>
                    </a:schemeClr>
                  </a:outerShdw>
                </a:effectLst>
                <a:sym typeface="Helvetica Neue Medium"/>
              </a:rPr>
              <a:t>Export</a:t>
            </a:r>
          </a:p>
        </p:txBody>
      </p:sp>
      <p:pic>
        <p:nvPicPr>
          <p:cNvPr id="1028" name="Picture 4" descr="What is a Text File?">
            <a:extLst>
              <a:ext uri="{FF2B5EF4-FFF2-40B4-BE49-F238E27FC236}">
                <a16:creationId xmlns:a16="http://schemas.microsoft.com/office/drawing/2014/main" id="{CB6B2C76-E9FB-98C8-960E-B83F463CDA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25112" y="1295400"/>
            <a:ext cx="1016000" cy="1016000"/>
          </a:xfrm>
          <a:prstGeom prst="rect">
            <a:avLst/>
          </a:prstGeom>
          <a:noFill/>
          <a:extLst>
            <a:ext uri="{909E8E84-426E-40DD-AFC4-6F175D3DCCD1}">
              <a14:hiddenFill xmlns:a14="http://schemas.microsoft.com/office/drawing/2010/main">
                <a:solidFill>
                  <a:srgbClr val="FFFFFF"/>
                </a:solidFill>
              </a14:hiddenFill>
            </a:ext>
          </a:extLst>
        </p:spPr>
      </p:pic>
      <p:sp>
        <p:nvSpPr>
          <p:cNvPr id="18" name="Pijl omlaag 17">
            <a:extLst>
              <a:ext uri="{FF2B5EF4-FFF2-40B4-BE49-F238E27FC236}">
                <a16:creationId xmlns:a16="http://schemas.microsoft.com/office/drawing/2014/main" id="{3847972A-B551-6DDE-E672-68CFE7E5B5EA}"/>
              </a:ext>
            </a:extLst>
          </p:cNvPr>
          <p:cNvSpPr/>
          <p:nvPr/>
        </p:nvSpPr>
        <p:spPr>
          <a:xfrm>
            <a:off x="10622756" y="2443336"/>
            <a:ext cx="620712" cy="1422399"/>
          </a:xfrm>
          <a:prstGeom prst="down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endParaRPr lang="en-GB" sz="1650">
              <a:solidFill>
                <a:srgbClr val="FFFFFF"/>
              </a:solidFill>
              <a:sym typeface="Helvetica Neue Medium"/>
            </a:endParaRPr>
          </a:p>
        </p:txBody>
      </p:sp>
      <p:sp>
        <p:nvSpPr>
          <p:cNvPr id="19" name="Tekstvak 18">
            <a:extLst>
              <a:ext uri="{FF2B5EF4-FFF2-40B4-BE49-F238E27FC236}">
                <a16:creationId xmlns:a16="http://schemas.microsoft.com/office/drawing/2014/main" id="{94E3BB6D-6F8F-81C3-2AC6-E1C03722EE40}"/>
              </a:ext>
            </a:extLst>
          </p:cNvPr>
          <p:cNvSpPr txBox="1"/>
          <p:nvPr/>
        </p:nvSpPr>
        <p:spPr>
          <a:xfrm>
            <a:off x="10198100" y="4071766"/>
            <a:ext cx="1442244" cy="461665"/>
          </a:xfrm>
          <a:prstGeom prst="rect">
            <a:avLst/>
          </a:prstGeom>
          <a:noFill/>
        </p:spPr>
        <p:txBody>
          <a:bodyPr wrap="square" rtlCol="0">
            <a:spAutoFit/>
          </a:bodyPr>
          <a:lstStyle/>
          <a:p>
            <a:r>
              <a:rPr lang="en-GB" sz="2400" dirty="0" err="1">
                <a:solidFill>
                  <a:schemeClr val="bg1"/>
                </a:solidFill>
              </a:rPr>
              <a:t>FAcleaner</a:t>
            </a:r>
            <a:endParaRPr lang="en-GB" sz="2400" dirty="0">
              <a:solidFill>
                <a:schemeClr val="bg1"/>
              </a:solidFill>
            </a:endParaRPr>
          </a:p>
        </p:txBody>
      </p:sp>
      <p:pic>
        <p:nvPicPr>
          <p:cNvPr id="20" name="Picture 2" descr="Radboud Universiteit Nijmegen">
            <a:extLst>
              <a:ext uri="{FF2B5EF4-FFF2-40B4-BE49-F238E27FC236}">
                <a16:creationId xmlns:a16="http://schemas.microsoft.com/office/drawing/2014/main" id="{CB1F688A-64CF-7E56-0F21-859C451024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0" y="3454752"/>
            <a:ext cx="1741488" cy="1734262"/>
          </a:xfrm>
          <a:prstGeom prst="rect">
            <a:avLst/>
          </a:prstGeom>
          <a:noFill/>
          <a:extLst>
            <a:ext uri="{909E8E84-426E-40DD-AFC4-6F175D3DCCD1}">
              <a14:hiddenFill xmlns:a14="http://schemas.microsoft.com/office/drawing/2010/main">
                <a:solidFill>
                  <a:srgbClr val="FFFFFF"/>
                </a:solidFill>
              </a14:hiddenFill>
            </a:ext>
          </a:extLst>
        </p:spPr>
      </p:pic>
      <p:sp>
        <p:nvSpPr>
          <p:cNvPr id="21" name="Tekstvak 20">
            <a:extLst>
              <a:ext uri="{FF2B5EF4-FFF2-40B4-BE49-F238E27FC236}">
                <a16:creationId xmlns:a16="http://schemas.microsoft.com/office/drawing/2014/main" id="{2FE672BB-0893-4D01-57AD-800C16627DCD}"/>
              </a:ext>
            </a:extLst>
          </p:cNvPr>
          <p:cNvSpPr txBox="1"/>
          <p:nvPr/>
        </p:nvSpPr>
        <p:spPr>
          <a:xfrm>
            <a:off x="7251700" y="4573714"/>
            <a:ext cx="1447800" cy="369332"/>
          </a:xfrm>
          <a:prstGeom prst="rect">
            <a:avLst/>
          </a:prstGeom>
          <a:noFill/>
        </p:spPr>
        <p:txBody>
          <a:bodyPr wrap="square" rtlCol="0">
            <a:spAutoFit/>
          </a:bodyPr>
          <a:lstStyle/>
          <a:p>
            <a:pPr algn="ctr"/>
            <a:r>
              <a:rPr lang="en-GB" dirty="0"/>
              <a:t>FA2</a:t>
            </a:r>
          </a:p>
        </p:txBody>
      </p:sp>
      <p:sp>
        <p:nvSpPr>
          <p:cNvPr id="22" name="Pijl links 21">
            <a:extLst>
              <a:ext uri="{FF2B5EF4-FFF2-40B4-BE49-F238E27FC236}">
                <a16:creationId xmlns:a16="http://schemas.microsoft.com/office/drawing/2014/main" id="{6214E516-EA50-1E5E-15C9-DC15152FC682}"/>
              </a:ext>
            </a:extLst>
          </p:cNvPr>
          <p:cNvSpPr/>
          <p:nvPr/>
        </p:nvSpPr>
        <p:spPr>
          <a:xfrm flipH="1">
            <a:off x="9080500" y="3977891"/>
            <a:ext cx="1066800" cy="649414"/>
          </a:xfrm>
          <a:prstGeom prst="right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w="0"/>
                <a:effectLst>
                  <a:outerShdw blurRad="38100" dist="19050" dir="2700000" algn="tl" rotWithShape="0">
                    <a:schemeClr val="dk1">
                      <a:alpha val="40000"/>
                    </a:schemeClr>
                  </a:outerShdw>
                </a:effectLst>
                <a:sym typeface="Helvetica Neue Medium"/>
              </a:rPr>
              <a:t>Upload</a:t>
            </a:r>
          </a:p>
        </p:txBody>
      </p:sp>
      <p:sp>
        <p:nvSpPr>
          <p:cNvPr id="23" name="Pijl links 22">
            <a:extLst>
              <a:ext uri="{FF2B5EF4-FFF2-40B4-BE49-F238E27FC236}">
                <a16:creationId xmlns:a16="http://schemas.microsoft.com/office/drawing/2014/main" id="{31313A26-3977-EA61-12B8-C6685C8D90B0}"/>
              </a:ext>
            </a:extLst>
          </p:cNvPr>
          <p:cNvSpPr/>
          <p:nvPr/>
        </p:nvSpPr>
        <p:spPr>
          <a:xfrm flipH="1">
            <a:off x="5596732" y="4045466"/>
            <a:ext cx="1204912" cy="649414"/>
          </a:xfrm>
          <a:prstGeom prst="rightArrow">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w="0"/>
                <a:effectLst>
                  <a:outerShdw blurRad="38100" dist="19050" dir="2700000" algn="tl" rotWithShape="0">
                    <a:schemeClr val="dk1">
                      <a:alpha val="40000"/>
                    </a:schemeClr>
                  </a:outerShdw>
                </a:effectLst>
                <a:sym typeface="Helvetica Neue Medium"/>
              </a:rPr>
              <a:t>Download</a:t>
            </a:r>
          </a:p>
        </p:txBody>
      </p:sp>
      <p:sp>
        <p:nvSpPr>
          <p:cNvPr id="24" name="Tekstvak 23">
            <a:extLst>
              <a:ext uri="{FF2B5EF4-FFF2-40B4-BE49-F238E27FC236}">
                <a16:creationId xmlns:a16="http://schemas.microsoft.com/office/drawing/2014/main" id="{5529CA42-A1FD-D0BA-642D-20998D23BAC9}"/>
              </a:ext>
            </a:extLst>
          </p:cNvPr>
          <p:cNvSpPr txBox="1"/>
          <p:nvPr/>
        </p:nvSpPr>
        <p:spPr>
          <a:xfrm>
            <a:off x="3441700" y="4093046"/>
            <a:ext cx="1901032" cy="461665"/>
          </a:xfrm>
          <a:prstGeom prst="rect">
            <a:avLst/>
          </a:prstGeom>
          <a:noFill/>
        </p:spPr>
        <p:txBody>
          <a:bodyPr wrap="square" rtlCol="0">
            <a:spAutoFit/>
          </a:bodyPr>
          <a:lstStyle/>
          <a:p>
            <a:r>
              <a:rPr lang="en-GB" sz="2400" dirty="0" err="1">
                <a:solidFill>
                  <a:schemeClr val="bg1"/>
                </a:solidFill>
              </a:rPr>
              <a:t>FAconvertor</a:t>
            </a:r>
            <a:endParaRPr lang="en-GB" sz="2400" dirty="0">
              <a:solidFill>
                <a:schemeClr val="bg1"/>
              </a:solidFill>
            </a:endParaRPr>
          </a:p>
        </p:txBody>
      </p:sp>
      <p:sp>
        <p:nvSpPr>
          <p:cNvPr id="27" name="Afgeronde rechthoek 26">
            <a:extLst>
              <a:ext uri="{FF2B5EF4-FFF2-40B4-BE49-F238E27FC236}">
                <a16:creationId xmlns:a16="http://schemas.microsoft.com/office/drawing/2014/main" id="{E1B672A9-9278-D5F6-176C-F9DA8C5E5B58}"/>
              </a:ext>
            </a:extLst>
          </p:cNvPr>
          <p:cNvSpPr/>
          <p:nvPr/>
        </p:nvSpPr>
        <p:spPr>
          <a:xfrm>
            <a:off x="9336088" y="321727"/>
            <a:ext cx="1266347" cy="886921"/>
          </a:xfrm>
          <a:prstGeom prst="round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a:solidFill>
                    <a:sysClr val="windowText" lastClr="000000"/>
                  </a:solidFill>
                </a:ln>
                <a:solidFill>
                  <a:srgbClr val="FFFFFF"/>
                </a:solidFill>
                <a:sym typeface="Helvetica Neue Medium"/>
              </a:rPr>
              <a:t>Subtitles</a:t>
            </a:r>
          </a:p>
          <a:p>
            <a:pPr algn="ctr" defTabSz="438150"/>
            <a:r>
              <a:rPr lang="en-GB" sz="1650" dirty="0">
                <a:ln>
                  <a:solidFill>
                    <a:sysClr val="windowText" lastClr="000000"/>
                  </a:solidFill>
                </a:ln>
                <a:solidFill>
                  <a:srgbClr val="FFFFFF"/>
                </a:solidFill>
                <a:sym typeface="Helvetica Neue Medium"/>
              </a:rPr>
              <a:t>Karaoke</a:t>
            </a:r>
          </a:p>
        </p:txBody>
      </p:sp>
      <p:cxnSp>
        <p:nvCxnSpPr>
          <p:cNvPr id="28" name="Rechte verbindingslijn met pijl 27">
            <a:extLst>
              <a:ext uri="{FF2B5EF4-FFF2-40B4-BE49-F238E27FC236}">
                <a16:creationId xmlns:a16="http://schemas.microsoft.com/office/drawing/2014/main" id="{118B51B4-6CDA-1452-5A15-00E89DEBB9D6}"/>
              </a:ext>
            </a:extLst>
          </p:cNvPr>
          <p:cNvCxnSpPr>
            <a:cxnSpLocks/>
            <a:endCxn id="27" idx="1"/>
          </p:cNvCxnSpPr>
          <p:nvPr/>
        </p:nvCxnSpPr>
        <p:spPr>
          <a:xfrm flipV="1">
            <a:off x="8370888" y="765188"/>
            <a:ext cx="965200" cy="239565"/>
          </a:xfrm>
          <a:prstGeom prst="straightConnector1">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p:sp>
        <p:nvSpPr>
          <p:cNvPr id="30" name="Afgeronde rechthoek 29">
            <a:extLst>
              <a:ext uri="{FF2B5EF4-FFF2-40B4-BE49-F238E27FC236}">
                <a16:creationId xmlns:a16="http://schemas.microsoft.com/office/drawing/2014/main" id="{2558F167-6CE5-9052-E9F0-BF9F98D3E956}"/>
              </a:ext>
            </a:extLst>
          </p:cNvPr>
          <p:cNvSpPr/>
          <p:nvPr/>
        </p:nvSpPr>
        <p:spPr>
          <a:xfrm>
            <a:off x="1273653" y="3865735"/>
            <a:ext cx="1266347" cy="886921"/>
          </a:xfrm>
          <a:prstGeom prst="round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1650" dirty="0">
                <a:ln>
                  <a:solidFill>
                    <a:sysClr val="windowText" lastClr="000000"/>
                  </a:solidFill>
                </a:ln>
                <a:solidFill>
                  <a:srgbClr val="FFFFFF"/>
                </a:solidFill>
                <a:sym typeface="Helvetica Neue Medium"/>
              </a:rPr>
              <a:t>Subtitles</a:t>
            </a:r>
          </a:p>
          <a:p>
            <a:pPr algn="ctr" defTabSz="438150"/>
            <a:r>
              <a:rPr lang="en-GB" sz="1650" dirty="0">
                <a:ln>
                  <a:solidFill>
                    <a:sysClr val="windowText" lastClr="000000"/>
                  </a:solidFill>
                </a:ln>
                <a:solidFill>
                  <a:srgbClr val="FFFFFF"/>
                </a:solidFill>
                <a:sym typeface="Helvetica Neue Medium"/>
              </a:rPr>
              <a:t>Karaoke</a:t>
            </a:r>
          </a:p>
        </p:txBody>
      </p:sp>
      <p:cxnSp>
        <p:nvCxnSpPr>
          <p:cNvPr id="31" name="Rechte verbindingslijn met pijl 30">
            <a:extLst>
              <a:ext uri="{FF2B5EF4-FFF2-40B4-BE49-F238E27FC236}">
                <a16:creationId xmlns:a16="http://schemas.microsoft.com/office/drawing/2014/main" id="{78262077-B9D5-84BF-10AD-CEC44FE26810}"/>
              </a:ext>
            </a:extLst>
          </p:cNvPr>
          <p:cNvCxnSpPr>
            <a:cxnSpLocks/>
            <a:stCxn id="24" idx="1"/>
          </p:cNvCxnSpPr>
          <p:nvPr/>
        </p:nvCxnSpPr>
        <p:spPr>
          <a:xfrm flipH="1" flipV="1">
            <a:off x="2512697" y="4318000"/>
            <a:ext cx="929003" cy="5879"/>
          </a:xfrm>
          <a:prstGeom prst="straightConnector1">
            <a:avLst/>
          </a:prstGeom>
          <a:ln>
            <a:solidFill>
              <a:srgbClr val="5CBDFA"/>
            </a:solidFill>
            <a:tailEnd type="triangle"/>
          </a:ln>
          <a:effectLst/>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mc:Choice xmlns:p14="http://schemas.microsoft.com/office/powerpoint/2010/main" Requires="p14">
          <p:contentPart p14:bwMode="auto" r:id="rId5">
            <p14:nvContentPartPr>
              <p14:cNvPr id="38" name="Inkt 37">
                <a:extLst>
                  <a:ext uri="{FF2B5EF4-FFF2-40B4-BE49-F238E27FC236}">
                    <a16:creationId xmlns:a16="http://schemas.microsoft.com/office/drawing/2014/main" id="{5885E339-3168-D2A4-3B5F-2EAB85CCF6F6}"/>
                  </a:ext>
                </a:extLst>
              </p14:cNvPr>
              <p14:cNvContentPartPr/>
              <p14:nvPr/>
            </p14:nvContentPartPr>
            <p14:xfrm>
              <a:off x="1195380" y="1795100"/>
              <a:ext cx="5900040" cy="2100600"/>
            </p14:xfrm>
          </p:contentPart>
        </mc:Choice>
        <mc:Fallback>
          <p:pic>
            <p:nvPicPr>
              <p:cNvPr id="38" name="Inkt 37">
                <a:extLst>
                  <a:ext uri="{FF2B5EF4-FFF2-40B4-BE49-F238E27FC236}">
                    <a16:creationId xmlns:a16="http://schemas.microsoft.com/office/drawing/2014/main" id="{5885E339-3168-D2A4-3B5F-2EAB85CCF6F6}"/>
                  </a:ext>
                </a:extLst>
              </p:cNvPr>
              <p:cNvPicPr/>
              <p:nvPr/>
            </p:nvPicPr>
            <p:blipFill>
              <a:blip r:embed="rId6"/>
              <a:stretch>
                <a:fillRect/>
              </a:stretch>
            </p:blipFill>
            <p:spPr>
              <a:xfrm>
                <a:off x="1141380" y="1687100"/>
                <a:ext cx="6007680" cy="2316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9" name="Inkt 38">
                <a:extLst>
                  <a:ext uri="{FF2B5EF4-FFF2-40B4-BE49-F238E27FC236}">
                    <a16:creationId xmlns:a16="http://schemas.microsoft.com/office/drawing/2014/main" id="{B3DA42EC-9E3B-D3DB-9768-7D0F81DC3ED1}"/>
                  </a:ext>
                </a:extLst>
              </p14:cNvPr>
              <p14:cNvContentPartPr/>
              <p14:nvPr/>
            </p14:nvContentPartPr>
            <p14:xfrm>
              <a:off x="4205700" y="2200460"/>
              <a:ext cx="7743600" cy="3553920"/>
            </p14:xfrm>
          </p:contentPart>
        </mc:Choice>
        <mc:Fallback>
          <p:pic>
            <p:nvPicPr>
              <p:cNvPr id="39" name="Inkt 38">
                <a:extLst>
                  <a:ext uri="{FF2B5EF4-FFF2-40B4-BE49-F238E27FC236}">
                    <a16:creationId xmlns:a16="http://schemas.microsoft.com/office/drawing/2014/main" id="{B3DA42EC-9E3B-D3DB-9768-7D0F81DC3ED1}"/>
                  </a:ext>
                </a:extLst>
              </p:cNvPr>
              <p:cNvPicPr/>
              <p:nvPr/>
            </p:nvPicPr>
            <p:blipFill>
              <a:blip r:embed="rId8"/>
              <a:stretch>
                <a:fillRect/>
              </a:stretch>
            </p:blipFill>
            <p:spPr>
              <a:xfrm>
                <a:off x="4151700" y="2092460"/>
                <a:ext cx="7851240" cy="3769560"/>
              </a:xfrm>
              <a:prstGeom prst="rect">
                <a:avLst/>
              </a:prstGeom>
            </p:spPr>
          </p:pic>
        </mc:Fallback>
      </mc:AlternateContent>
    </p:spTree>
    <p:extLst>
      <p:ext uri="{BB962C8B-B14F-4D97-AF65-F5344CB8AC3E}">
        <p14:creationId xmlns:p14="http://schemas.microsoft.com/office/powerpoint/2010/main" val="1301701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31"/>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p:bldP spid="15" grpId="0" animBg="1"/>
      <p:bldP spid="18" grpId="0" animBg="1"/>
      <p:bldP spid="19" grpId="0"/>
      <p:bldP spid="21" grpId="0"/>
      <p:bldP spid="22" grpId="0" animBg="1"/>
      <p:bldP spid="23" grpId="0" animBg="1"/>
      <p:bldP spid="24" grpId="0"/>
      <p:bldP spid="27" grpId="0" animBg="1"/>
      <p:bldP spid="3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93C134-6281-A388-ECEE-3830078CA259}"/>
              </a:ext>
            </a:extLst>
          </p:cNvPr>
          <p:cNvSpPr>
            <a:spLocks noGrp="1"/>
          </p:cNvSpPr>
          <p:nvPr>
            <p:ph type="title"/>
          </p:nvPr>
        </p:nvSpPr>
        <p:spPr/>
        <p:txBody>
          <a:bodyPr/>
          <a:lstStyle/>
          <a:p>
            <a:r>
              <a:rPr lang="en-GB" dirty="0"/>
              <a:t>Assignment</a:t>
            </a:r>
          </a:p>
        </p:txBody>
      </p:sp>
      <p:sp>
        <p:nvSpPr>
          <p:cNvPr id="3" name="Tijdelijke aanduiding voor tekst 2">
            <a:extLst>
              <a:ext uri="{FF2B5EF4-FFF2-40B4-BE49-F238E27FC236}">
                <a16:creationId xmlns:a16="http://schemas.microsoft.com/office/drawing/2014/main" id="{3761CF66-BF4F-410C-D11D-EFCB6ED4681C}"/>
              </a:ext>
            </a:extLst>
          </p:cNvPr>
          <p:cNvSpPr>
            <a:spLocks noGrp="1"/>
          </p:cNvSpPr>
          <p:nvPr>
            <p:ph type="body" idx="1"/>
          </p:nvPr>
        </p:nvSpPr>
        <p:spPr/>
        <p:txBody>
          <a:bodyPr/>
          <a:lstStyle/>
          <a:p>
            <a:r>
              <a:rPr lang="en-GB" dirty="0"/>
              <a:t>Try to finish it on Thursday evening / Friday morning</a:t>
            </a:r>
          </a:p>
        </p:txBody>
      </p:sp>
    </p:spTree>
    <p:extLst>
      <p:ext uri="{BB962C8B-B14F-4D97-AF65-F5344CB8AC3E}">
        <p14:creationId xmlns:p14="http://schemas.microsoft.com/office/powerpoint/2010/main" val="33566213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618D2A-CC85-F91F-DBA2-7B088D7F9648}"/>
              </a:ext>
            </a:extLst>
          </p:cNvPr>
          <p:cNvSpPr>
            <a:spLocks noGrp="1"/>
          </p:cNvSpPr>
          <p:nvPr>
            <p:ph type="title"/>
          </p:nvPr>
        </p:nvSpPr>
        <p:spPr/>
        <p:txBody>
          <a:bodyPr/>
          <a:lstStyle/>
          <a:p>
            <a:r>
              <a:rPr lang="en-GB" dirty="0"/>
              <a:t>Assignment</a:t>
            </a:r>
          </a:p>
        </p:txBody>
      </p:sp>
      <p:sp>
        <p:nvSpPr>
          <p:cNvPr id="3" name="Tijdelijke aanduiding voor inhoud 2">
            <a:extLst>
              <a:ext uri="{FF2B5EF4-FFF2-40B4-BE49-F238E27FC236}">
                <a16:creationId xmlns:a16="http://schemas.microsoft.com/office/drawing/2014/main" id="{FF4C991F-1C27-86E2-1CA4-7EF2571A1F1A}"/>
              </a:ext>
            </a:extLst>
          </p:cNvPr>
          <p:cNvSpPr>
            <a:spLocks noGrp="1"/>
          </p:cNvSpPr>
          <p:nvPr>
            <p:ph idx="1"/>
          </p:nvPr>
        </p:nvSpPr>
        <p:spPr/>
        <p:txBody>
          <a:bodyPr/>
          <a:lstStyle/>
          <a:p>
            <a:r>
              <a:rPr lang="en-GB" dirty="0"/>
              <a:t>Make a small AV-recording (between 3 and 5 minutes) in Dutch or English</a:t>
            </a:r>
          </a:p>
          <a:p>
            <a:r>
              <a:rPr lang="en-GB" dirty="0"/>
              <a:t>Do ASR</a:t>
            </a:r>
          </a:p>
          <a:p>
            <a:r>
              <a:rPr lang="en-GB" dirty="0"/>
              <a:t>Convert the results into Karaoke AND subtitle(s)</a:t>
            </a:r>
          </a:p>
          <a:p>
            <a:r>
              <a:rPr lang="en-GB" dirty="0"/>
              <a:t>Write a small paper about: </a:t>
            </a:r>
          </a:p>
          <a:p>
            <a:pPr lvl="1"/>
            <a:r>
              <a:rPr lang="en-GB" dirty="0"/>
              <a:t>the recording process (what went ok, wrong, how often did you try, equipment(s), etc.)</a:t>
            </a:r>
          </a:p>
          <a:p>
            <a:pPr lvl="1"/>
            <a:r>
              <a:rPr lang="en-GB" dirty="0"/>
              <a:t>the ASR-process (same)</a:t>
            </a:r>
          </a:p>
          <a:p>
            <a:pPr lvl="1"/>
            <a:r>
              <a:rPr lang="en-GB" dirty="0"/>
              <a:t>the analyses of the results. Was it ok?, is it useful for your own research, etc.</a:t>
            </a:r>
          </a:p>
          <a:p>
            <a:r>
              <a:rPr lang="en-GB" dirty="0"/>
              <a:t>Upload the AV-file, ASR results and the paper</a:t>
            </a:r>
          </a:p>
        </p:txBody>
      </p:sp>
    </p:spTree>
    <p:extLst>
      <p:ext uri="{BB962C8B-B14F-4D97-AF65-F5344CB8AC3E}">
        <p14:creationId xmlns:p14="http://schemas.microsoft.com/office/powerpoint/2010/main" val="11623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stretch>
            <a:fillRect/>
          </a:stretch>
        </p:blipFill>
        <p:spPr>
          <a:xfrm>
            <a:off x="616917" y="404166"/>
            <a:ext cx="10958169" cy="6049671"/>
          </a:xfrm>
          <a:prstGeom prst="rect">
            <a:avLst/>
          </a:prstGeom>
        </p:spPr>
      </p:pic>
      <p:sp>
        <p:nvSpPr>
          <p:cNvPr id="3" name="Afgeronde rechthoek 2">
            <a:extLst>
              <a:ext uri="{FF2B5EF4-FFF2-40B4-BE49-F238E27FC236}">
                <a16:creationId xmlns:a16="http://schemas.microsoft.com/office/drawing/2014/main" id="{565E0BD9-682A-F940-8707-840D52A51546}"/>
              </a:ext>
            </a:extLst>
          </p:cNvPr>
          <p:cNvSpPr/>
          <p:nvPr/>
        </p:nvSpPr>
        <p:spPr>
          <a:xfrm>
            <a:off x="854841" y="2784366"/>
            <a:ext cx="10720244" cy="1289268"/>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50800" tIns="50800" rIns="50800" bIns="50800" numCol="1" spcCol="38100" rtlCol="0" fromWordArt="0" anchor="ctr" anchorCtr="0" forceAA="0" compatLnSpc="1">
            <a:noAutofit/>
          </a:bodyPr>
          <a:lstStyle/>
          <a:p>
            <a:pPr algn="ctr" defTabSz="584185"/>
            <a:r>
              <a:rPr lang="nl-NL" sz="5333" dirty="0" err="1"/>
              <a:t>What</a:t>
            </a:r>
            <a:r>
              <a:rPr lang="nl-NL" sz="5333" dirty="0"/>
              <a:t> </a:t>
            </a:r>
            <a:r>
              <a:rPr lang="nl-NL" sz="5333" dirty="0" err="1"/>
              <a:t>questions</a:t>
            </a:r>
            <a:r>
              <a:rPr lang="nl-NL" sz="5333" dirty="0"/>
              <a:t> do </a:t>
            </a:r>
            <a:r>
              <a:rPr lang="nl-NL" sz="5333" dirty="0" err="1"/>
              <a:t>you</a:t>
            </a:r>
            <a:r>
              <a:rPr lang="nl-NL" sz="5333" dirty="0"/>
              <a:t> have </a:t>
            </a:r>
            <a:r>
              <a:rPr lang="nl-NL" sz="5333" dirty="0" err="1"/>
              <a:t>for</a:t>
            </a:r>
            <a:r>
              <a:rPr lang="nl-NL" sz="5333" dirty="0"/>
              <a:t> me?</a:t>
            </a:r>
            <a:endParaRPr lang="en-GB" sz="5333" dirty="0">
              <a:solidFill>
                <a:srgbClr val="FFFFFF"/>
              </a:solidFill>
              <a:sym typeface="Helvetica Neue Medium"/>
            </a:endParaRPr>
          </a:p>
        </p:txBody>
      </p:sp>
    </p:spTree>
    <p:extLst>
      <p:ext uri="{BB962C8B-B14F-4D97-AF65-F5344CB8AC3E}">
        <p14:creationId xmlns:p14="http://schemas.microsoft.com/office/powerpoint/2010/main" val="170174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80EB40A-EACC-5CEA-2E14-47A49412B57F}"/>
              </a:ext>
            </a:extLst>
          </p:cNvPr>
          <p:cNvSpPr>
            <a:spLocks noGrp="1"/>
          </p:cNvSpPr>
          <p:nvPr>
            <p:ph type="title"/>
          </p:nvPr>
        </p:nvSpPr>
        <p:spPr/>
        <p:txBody>
          <a:bodyPr/>
          <a:lstStyle/>
          <a:p>
            <a:r>
              <a:rPr lang="en-GB" dirty="0"/>
              <a:t>Making your own AV-recordings</a:t>
            </a:r>
          </a:p>
        </p:txBody>
      </p:sp>
      <p:sp>
        <p:nvSpPr>
          <p:cNvPr id="7" name="Vrije vorm: vorm 6">
            <a:extLst>
              <a:ext uri="{FF2B5EF4-FFF2-40B4-BE49-F238E27FC236}">
                <a16:creationId xmlns:a16="http://schemas.microsoft.com/office/drawing/2014/main" id="{B6502704-C9B2-9379-04E6-E1ACB93B1A1A}"/>
              </a:ext>
            </a:extLst>
          </p:cNvPr>
          <p:cNvSpPr/>
          <p:nvPr/>
        </p:nvSpPr>
        <p:spPr>
          <a:xfrm>
            <a:off x="2557463" y="2152650"/>
            <a:ext cx="785812" cy="2143125"/>
          </a:xfrm>
          <a:custGeom>
            <a:avLst/>
            <a:gdLst>
              <a:gd name="connsiteX0" fmla="*/ 0 w 785812"/>
              <a:gd name="connsiteY0" fmla="*/ 0 h 2143125"/>
              <a:gd name="connsiteX1" fmla="*/ 785812 w 785812"/>
              <a:gd name="connsiteY1" fmla="*/ 2143125 h 2143125"/>
            </a:gdLst>
            <a:ahLst/>
            <a:cxnLst>
              <a:cxn ang="0">
                <a:pos x="connsiteX0" y="connsiteY0"/>
              </a:cxn>
              <a:cxn ang="0">
                <a:pos x="connsiteX1" y="connsiteY1"/>
              </a:cxn>
            </a:cxnLst>
            <a:rect l="l" t="t" r="r" b="b"/>
            <a:pathLst>
              <a:path w="785812" h="2143125">
                <a:moveTo>
                  <a:pt x="0" y="0"/>
                </a:moveTo>
                <a:cubicBezTo>
                  <a:pt x="325834" y="955675"/>
                  <a:pt x="651668" y="1911350"/>
                  <a:pt x="785812" y="2143125"/>
                </a:cubicBezTo>
              </a:path>
            </a:pathLst>
          </a:custGeom>
          <a:noFill/>
          <a:ln w="12700" cap="flat">
            <a:noFill/>
            <a:miter lim="400000"/>
          </a:ln>
          <a:effectLst/>
          <a:sp3d/>
        </p:spPr>
        <p:style>
          <a:lnRef idx="0">
            <a:scrgbClr r="0" g="0" b="0"/>
          </a:lnRef>
          <a:fillRef idx="0">
            <a:scrgbClr r="0" g="0" b="0"/>
          </a:fillRef>
          <a:effectRef idx="0">
            <a:scrgbClr r="0" g="0" b="0"/>
          </a:effectRef>
          <a:fontRef idx="none"/>
        </p:style>
        <p:txBody>
          <a:bodyPr rtlCol="0" anchor="ctr"/>
          <a:lstStyle/>
          <a:p>
            <a:pPr algn="ctr"/>
            <a:endParaRPr lang="en-GB"/>
          </a:p>
        </p:txBody>
      </p:sp>
      <p:sp>
        <p:nvSpPr>
          <p:cNvPr id="8" name="Vrije vorm: vorm 7">
            <a:extLst>
              <a:ext uri="{FF2B5EF4-FFF2-40B4-BE49-F238E27FC236}">
                <a16:creationId xmlns:a16="http://schemas.microsoft.com/office/drawing/2014/main" id="{E28EE042-D4E4-2EAD-D162-5C7E32352F13}"/>
              </a:ext>
            </a:extLst>
          </p:cNvPr>
          <p:cNvSpPr/>
          <p:nvPr/>
        </p:nvSpPr>
        <p:spPr>
          <a:xfrm>
            <a:off x="2676526" y="2152650"/>
            <a:ext cx="666750" cy="2143125"/>
          </a:xfrm>
          <a:custGeom>
            <a:avLst/>
            <a:gdLst>
              <a:gd name="connsiteX0" fmla="*/ 0 w 1023937"/>
              <a:gd name="connsiteY0" fmla="*/ 0 h 2155175"/>
              <a:gd name="connsiteX1" fmla="*/ 781050 w 1023937"/>
              <a:gd name="connsiteY1" fmla="*/ 871538 h 2155175"/>
              <a:gd name="connsiteX2" fmla="*/ 661987 w 1023937"/>
              <a:gd name="connsiteY2" fmla="*/ 1471613 h 2155175"/>
              <a:gd name="connsiteX3" fmla="*/ 985837 w 1023937"/>
              <a:gd name="connsiteY3" fmla="*/ 2090738 h 2155175"/>
              <a:gd name="connsiteX4" fmla="*/ 1004887 w 1023937"/>
              <a:gd name="connsiteY4" fmla="*/ 2105025 h 215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937" h="2155175">
                <a:moveTo>
                  <a:pt x="0" y="0"/>
                </a:moveTo>
                <a:cubicBezTo>
                  <a:pt x="335359" y="313134"/>
                  <a:pt x="670719" y="626269"/>
                  <a:pt x="781050" y="871538"/>
                </a:cubicBezTo>
                <a:cubicBezTo>
                  <a:pt x="891381" y="1116807"/>
                  <a:pt x="627856" y="1268413"/>
                  <a:pt x="661987" y="1471613"/>
                </a:cubicBezTo>
                <a:cubicBezTo>
                  <a:pt x="696118" y="1674813"/>
                  <a:pt x="928687" y="1985169"/>
                  <a:pt x="985837" y="2090738"/>
                </a:cubicBezTo>
                <a:cubicBezTo>
                  <a:pt x="1042987" y="2196307"/>
                  <a:pt x="1023937" y="2150666"/>
                  <a:pt x="1004887" y="2105025"/>
                </a:cubicBezTo>
              </a:path>
            </a:pathLst>
          </a:custGeom>
          <a:noFill/>
          <a:ln w="63500" cap="flat">
            <a:solidFill>
              <a:srgbClr val="FF0000"/>
            </a:solidFill>
            <a:miter lim="400000"/>
          </a:ln>
          <a:effectLst/>
          <a:sp3d/>
        </p:spPr>
        <p:style>
          <a:lnRef idx="0">
            <a:scrgbClr r="0" g="0" b="0"/>
          </a:lnRef>
          <a:fillRef idx="0">
            <a:scrgbClr r="0" g="0" b="0"/>
          </a:fillRef>
          <a:effectRef idx="0">
            <a:scrgbClr r="0" g="0" b="0"/>
          </a:effectRef>
          <a:fontRef idx="none"/>
        </p:style>
        <p:txBody>
          <a:bodyPr rtlCol="0" anchor="ctr"/>
          <a:lstStyle/>
          <a:p>
            <a:pPr algn="ctr"/>
            <a:endParaRPr lang="en-GB"/>
          </a:p>
        </p:txBody>
      </p:sp>
      <p:sp>
        <p:nvSpPr>
          <p:cNvPr id="9" name="Vrije vorm: vorm 8">
            <a:extLst>
              <a:ext uri="{FF2B5EF4-FFF2-40B4-BE49-F238E27FC236}">
                <a16:creationId xmlns:a16="http://schemas.microsoft.com/office/drawing/2014/main" id="{9FC0801B-E79E-5971-5BDA-430D68CDD114}"/>
              </a:ext>
            </a:extLst>
          </p:cNvPr>
          <p:cNvSpPr/>
          <p:nvPr/>
        </p:nvSpPr>
        <p:spPr>
          <a:xfrm>
            <a:off x="4686300" y="1836052"/>
            <a:ext cx="2324100" cy="859523"/>
          </a:xfrm>
          <a:custGeom>
            <a:avLst/>
            <a:gdLst>
              <a:gd name="connsiteX0" fmla="*/ 0 w 1023937"/>
              <a:gd name="connsiteY0" fmla="*/ 0 h 2155175"/>
              <a:gd name="connsiteX1" fmla="*/ 781050 w 1023937"/>
              <a:gd name="connsiteY1" fmla="*/ 871538 h 2155175"/>
              <a:gd name="connsiteX2" fmla="*/ 661987 w 1023937"/>
              <a:gd name="connsiteY2" fmla="*/ 1471613 h 2155175"/>
              <a:gd name="connsiteX3" fmla="*/ 985837 w 1023937"/>
              <a:gd name="connsiteY3" fmla="*/ 2090738 h 2155175"/>
              <a:gd name="connsiteX4" fmla="*/ 1004887 w 1023937"/>
              <a:gd name="connsiteY4" fmla="*/ 2105025 h 215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937" h="2155175">
                <a:moveTo>
                  <a:pt x="0" y="0"/>
                </a:moveTo>
                <a:cubicBezTo>
                  <a:pt x="335359" y="313134"/>
                  <a:pt x="670719" y="626269"/>
                  <a:pt x="781050" y="871538"/>
                </a:cubicBezTo>
                <a:cubicBezTo>
                  <a:pt x="891381" y="1116807"/>
                  <a:pt x="627856" y="1268413"/>
                  <a:pt x="661987" y="1471613"/>
                </a:cubicBezTo>
                <a:cubicBezTo>
                  <a:pt x="696118" y="1674813"/>
                  <a:pt x="928687" y="1985169"/>
                  <a:pt x="985837" y="2090738"/>
                </a:cubicBezTo>
                <a:cubicBezTo>
                  <a:pt x="1042987" y="2196307"/>
                  <a:pt x="1023937" y="2150666"/>
                  <a:pt x="1004887" y="2105025"/>
                </a:cubicBezTo>
              </a:path>
            </a:pathLst>
          </a:custGeom>
          <a:noFill/>
          <a:ln w="63500" cap="flat">
            <a:solidFill>
              <a:srgbClr val="FF0000"/>
            </a:solidFill>
            <a:miter lim="400000"/>
          </a:ln>
          <a:effectLst/>
          <a:sp3d/>
        </p:spPr>
        <p:style>
          <a:lnRef idx="0">
            <a:scrgbClr r="0" g="0" b="0"/>
          </a:lnRef>
          <a:fillRef idx="0">
            <a:scrgbClr r="0" g="0" b="0"/>
          </a:fillRef>
          <a:effectRef idx="0">
            <a:scrgbClr r="0" g="0" b="0"/>
          </a:effectRef>
          <a:fontRef idx="none"/>
        </p:style>
        <p:txBody>
          <a:bodyPr rtlCol="0" anchor="ctr"/>
          <a:lstStyle/>
          <a:p>
            <a:pPr algn="ctr"/>
            <a:endParaRPr lang="en-GB"/>
          </a:p>
        </p:txBody>
      </p:sp>
      <p:sp>
        <p:nvSpPr>
          <p:cNvPr id="10" name="Rechthoek: afgeronde hoeken 9">
            <a:extLst>
              <a:ext uri="{FF2B5EF4-FFF2-40B4-BE49-F238E27FC236}">
                <a16:creationId xmlns:a16="http://schemas.microsoft.com/office/drawing/2014/main" id="{CB8CD82C-3C3E-3C88-B025-2E066577810C}"/>
              </a:ext>
            </a:extLst>
          </p:cNvPr>
          <p:cNvSpPr/>
          <p:nvPr/>
        </p:nvSpPr>
        <p:spPr>
          <a:xfrm>
            <a:off x="704674" y="1514212"/>
            <a:ext cx="3981626"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800" dirty="0"/>
              <a:t>Audio only / Audio-Video</a:t>
            </a:r>
          </a:p>
        </p:txBody>
      </p:sp>
      <p:sp>
        <p:nvSpPr>
          <p:cNvPr id="3" name="Rechthoek: afgeronde hoeken 2">
            <a:extLst>
              <a:ext uri="{FF2B5EF4-FFF2-40B4-BE49-F238E27FC236}">
                <a16:creationId xmlns:a16="http://schemas.microsoft.com/office/drawing/2014/main" id="{D6966429-3141-EFAC-C042-FC7147D63984}"/>
              </a:ext>
            </a:extLst>
          </p:cNvPr>
          <p:cNvSpPr/>
          <p:nvPr/>
        </p:nvSpPr>
        <p:spPr>
          <a:xfrm>
            <a:off x="747079" y="4297370"/>
            <a:ext cx="5182234" cy="1927218"/>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defTabSz="438150"/>
            <a:r>
              <a:rPr lang="en-GB" sz="2400" dirty="0"/>
              <a:t>For ASR there is no difference between audio and audio-video because you strip the audio from the AV-recordings and continue with just the audio</a:t>
            </a:r>
            <a:endParaRPr lang="en-GB" sz="1650" dirty="0">
              <a:solidFill>
                <a:srgbClr val="FFFFFF"/>
              </a:solidFill>
              <a:sym typeface="Helvetica Neue Medium"/>
            </a:endParaRPr>
          </a:p>
        </p:txBody>
      </p:sp>
      <p:sp>
        <p:nvSpPr>
          <p:cNvPr id="6" name="Rechthoek: afgeronde hoeken 5">
            <a:extLst>
              <a:ext uri="{FF2B5EF4-FFF2-40B4-BE49-F238E27FC236}">
                <a16:creationId xmlns:a16="http://schemas.microsoft.com/office/drawing/2014/main" id="{0F23FD42-97D8-9EB2-ED93-D42934636A82}"/>
              </a:ext>
            </a:extLst>
          </p:cNvPr>
          <p:cNvSpPr/>
          <p:nvPr/>
        </p:nvSpPr>
        <p:spPr>
          <a:xfrm>
            <a:off x="7010400" y="1895955"/>
            <a:ext cx="5043488" cy="1533045"/>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GB" sz="2400" dirty="0"/>
              <a:t>However, if possible, make video recordings because image AND sound is always better then audio-only.</a:t>
            </a:r>
          </a:p>
        </p:txBody>
      </p:sp>
    </p:spTree>
    <p:extLst>
      <p:ext uri="{BB962C8B-B14F-4D97-AF65-F5344CB8AC3E}">
        <p14:creationId xmlns:p14="http://schemas.microsoft.com/office/powerpoint/2010/main" val="423926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3"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A5EADF7-ABC2-D199-42B0-41E117589056}"/>
              </a:ext>
            </a:extLst>
          </p:cNvPr>
          <p:cNvSpPr>
            <a:spLocks noGrp="1"/>
          </p:cNvSpPr>
          <p:nvPr>
            <p:ph type="title"/>
          </p:nvPr>
        </p:nvSpPr>
        <p:spPr/>
        <p:txBody>
          <a:bodyPr/>
          <a:lstStyle/>
          <a:p>
            <a:r>
              <a:rPr lang="en-GB" dirty="0"/>
              <a:t>Making your own AV-recordings</a:t>
            </a:r>
          </a:p>
        </p:txBody>
      </p:sp>
      <p:sp>
        <p:nvSpPr>
          <p:cNvPr id="6" name="Rechthoek: afgeronde hoeken 5">
            <a:extLst>
              <a:ext uri="{FF2B5EF4-FFF2-40B4-BE49-F238E27FC236}">
                <a16:creationId xmlns:a16="http://schemas.microsoft.com/office/drawing/2014/main" id="{C3EA1D58-59CB-C0C7-986D-667169439320}"/>
              </a:ext>
            </a:extLst>
          </p:cNvPr>
          <p:cNvSpPr/>
          <p:nvPr/>
        </p:nvSpPr>
        <p:spPr>
          <a:xfrm>
            <a:off x="6579171" y="1279320"/>
            <a:ext cx="5331120"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800" dirty="0"/>
              <a:t>Mobile-phone can be used if…</a:t>
            </a:r>
          </a:p>
        </p:txBody>
      </p:sp>
      <p:sp>
        <p:nvSpPr>
          <p:cNvPr id="7" name="Vrije vorm: vorm 6">
            <a:extLst>
              <a:ext uri="{FF2B5EF4-FFF2-40B4-BE49-F238E27FC236}">
                <a16:creationId xmlns:a16="http://schemas.microsoft.com/office/drawing/2014/main" id="{9AD35782-1B85-7A1F-3B8E-6A715F62572E}"/>
              </a:ext>
            </a:extLst>
          </p:cNvPr>
          <p:cNvSpPr/>
          <p:nvPr/>
        </p:nvSpPr>
        <p:spPr>
          <a:xfrm flipH="1">
            <a:off x="1856509" y="1942051"/>
            <a:ext cx="307399" cy="1597488"/>
          </a:xfrm>
          <a:custGeom>
            <a:avLst/>
            <a:gdLst>
              <a:gd name="connsiteX0" fmla="*/ 0 w 1023937"/>
              <a:gd name="connsiteY0" fmla="*/ 0 h 2155175"/>
              <a:gd name="connsiteX1" fmla="*/ 781050 w 1023937"/>
              <a:gd name="connsiteY1" fmla="*/ 871538 h 2155175"/>
              <a:gd name="connsiteX2" fmla="*/ 661987 w 1023937"/>
              <a:gd name="connsiteY2" fmla="*/ 1471613 h 2155175"/>
              <a:gd name="connsiteX3" fmla="*/ 985837 w 1023937"/>
              <a:gd name="connsiteY3" fmla="*/ 2090738 h 2155175"/>
              <a:gd name="connsiteX4" fmla="*/ 1004887 w 1023937"/>
              <a:gd name="connsiteY4" fmla="*/ 2105025 h 215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937" h="2155175">
                <a:moveTo>
                  <a:pt x="0" y="0"/>
                </a:moveTo>
                <a:cubicBezTo>
                  <a:pt x="335359" y="313134"/>
                  <a:pt x="670719" y="626269"/>
                  <a:pt x="781050" y="871538"/>
                </a:cubicBezTo>
                <a:cubicBezTo>
                  <a:pt x="891381" y="1116807"/>
                  <a:pt x="627856" y="1268413"/>
                  <a:pt x="661987" y="1471613"/>
                </a:cubicBezTo>
                <a:cubicBezTo>
                  <a:pt x="696118" y="1674813"/>
                  <a:pt x="928687" y="1985169"/>
                  <a:pt x="985837" y="2090738"/>
                </a:cubicBezTo>
                <a:cubicBezTo>
                  <a:pt x="1042987" y="2196307"/>
                  <a:pt x="1023937" y="2150666"/>
                  <a:pt x="1004887" y="2105025"/>
                </a:cubicBezTo>
              </a:path>
            </a:pathLst>
          </a:custGeom>
          <a:noFill/>
          <a:ln w="63500" cap="flat">
            <a:solidFill>
              <a:srgbClr val="FF0000"/>
            </a:solidFill>
            <a:miter lim="400000"/>
          </a:ln>
          <a:effectLst/>
          <a:sp3d/>
        </p:spPr>
        <p:style>
          <a:lnRef idx="0">
            <a:scrgbClr r="0" g="0" b="0"/>
          </a:lnRef>
          <a:fillRef idx="0">
            <a:scrgbClr r="0" g="0" b="0"/>
          </a:fillRef>
          <a:effectRef idx="0">
            <a:scrgbClr r="0" g="0" b="0"/>
          </a:effectRef>
          <a:fontRef idx="none"/>
        </p:style>
        <p:txBody>
          <a:bodyPr rtlCol="0" anchor="ctr"/>
          <a:lstStyle/>
          <a:p>
            <a:pPr algn="ctr"/>
            <a:endParaRPr lang="en-GB"/>
          </a:p>
        </p:txBody>
      </p:sp>
      <p:sp>
        <p:nvSpPr>
          <p:cNvPr id="8" name="Rechthoek: afgeronde hoeken 7">
            <a:extLst>
              <a:ext uri="{FF2B5EF4-FFF2-40B4-BE49-F238E27FC236}">
                <a16:creationId xmlns:a16="http://schemas.microsoft.com/office/drawing/2014/main" id="{3D45F987-DCD4-3756-A460-9DD191FDD676}"/>
              </a:ext>
            </a:extLst>
          </p:cNvPr>
          <p:cNvSpPr/>
          <p:nvPr/>
        </p:nvSpPr>
        <p:spPr>
          <a:xfrm>
            <a:off x="196373" y="3539539"/>
            <a:ext cx="3258027" cy="647283"/>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GB" sz="2400" dirty="0"/>
              <a:t>Use good microphone(s) </a:t>
            </a:r>
          </a:p>
        </p:txBody>
      </p:sp>
      <p:sp>
        <p:nvSpPr>
          <p:cNvPr id="10" name="Vrije vorm: vorm 9">
            <a:extLst>
              <a:ext uri="{FF2B5EF4-FFF2-40B4-BE49-F238E27FC236}">
                <a16:creationId xmlns:a16="http://schemas.microsoft.com/office/drawing/2014/main" id="{7198924F-DBE0-3B02-2326-BF79642A8E57}"/>
              </a:ext>
            </a:extLst>
          </p:cNvPr>
          <p:cNvSpPr/>
          <p:nvPr/>
        </p:nvSpPr>
        <p:spPr>
          <a:xfrm>
            <a:off x="2110510" y="1942051"/>
            <a:ext cx="2382982" cy="3580924"/>
          </a:xfrm>
          <a:custGeom>
            <a:avLst/>
            <a:gdLst>
              <a:gd name="connsiteX0" fmla="*/ 0 w 1023937"/>
              <a:gd name="connsiteY0" fmla="*/ 0 h 2155175"/>
              <a:gd name="connsiteX1" fmla="*/ 781050 w 1023937"/>
              <a:gd name="connsiteY1" fmla="*/ 871538 h 2155175"/>
              <a:gd name="connsiteX2" fmla="*/ 661987 w 1023937"/>
              <a:gd name="connsiteY2" fmla="*/ 1471613 h 2155175"/>
              <a:gd name="connsiteX3" fmla="*/ 985837 w 1023937"/>
              <a:gd name="connsiteY3" fmla="*/ 2090738 h 2155175"/>
              <a:gd name="connsiteX4" fmla="*/ 1004887 w 1023937"/>
              <a:gd name="connsiteY4" fmla="*/ 2105025 h 215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3937" h="2155175">
                <a:moveTo>
                  <a:pt x="0" y="0"/>
                </a:moveTo>
                <a:cubicBezTo>
                  <a:pt x="335359" y="313134"/>
                  <a:pt x="670719" y="626269"/>
                  <a:pt x="781050" y="871538"/>
                </a:cubicBezTo>
                <a:cubicBezTo>
                  <a:pt x="891381" y="1116807"/>
                  <a:pt x="627856" y="1268413"/>
                  <a:pt x="661987" y="1471613"/>
                </a:cubicBezTo>
                <a:cubicBezTo>
                  <a:pt x="696118" y="1674813"/>
                  <a:pt x="928687" y="1985169"/>
                  <a:pt x="985837" y="2090738"/>
                </a:cubicBezTo>
                <a:cubicBezTo>
                  <a:pt x="1042987" y="2196307"/>
                  <a:pt x="1023937" y="2150666"/>
                  <a:pt x="1004887" y="2105025"/>
                </a:cubicBezTo>
              </a:path>
            </a:pathLst>
          </a:custGeom>
          <a:noFill/>
          <a:ln w="63500" cap="flat">
            <a:solidFill>
              <a:srgbClr val="FF0000"/>
            </a:solidFill>
            <a:miter lim="400000"/>
          </a:ln>
          <a:effectLst/>
          <a:sp3d/>
        </p:spPr>
        <p:style>
          <a:lnRef idx="0">
            <a:scrgbClr r="0" g="0" b="0"/>
          </a:lnRef>
          <a:fillRef idx="0">
            <a:scrgbClr r="0" g="0" b="0"/>
          </a:fillRef>
          <a:effectRef idx="0">
            <a:scrgbClr r="0" g="0" b="0"/>
          </a:effectRef>
          <a:fontRef idx="none"/>
        </p:style>
        <p:txBody>
          <a:bodyPr rtlCol="0" anchor="ctr"/>
          <a:lstStyle/>
          <a:p>
            <a:pPr algn="ctr"/>
            <a:endParaRPr lang="en-GB"/>
          </a:p>
        </p:txBody>
      </p:sp>
      <p:pic>
        <p:nvPicPr>
          <p:cNvPr id="11" name="Afbeelding 10" descr="Afbeelding met tekst, elektronica, camera, licht&#10;&#10;Automatisch gegenereerde beschrijving">
            <a:extLst>
              <a:ext uri="{FF2B5EF4-FFF2-40B4-BE49-F238E27FC236}">
                <a16:creationId xmlns:a16="http://schemas.microsoft.com/office/drawing/2014/main" id="{0A9C3990-4D42-1D8B-1D71-721EA039F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5671" y="1202038"/>
            <a:ext cx="1905160" cy="1905160"/>
          </a:xfrm>
          <a:prstGeom prst="rect">
            <a:avLst/>
          </a:prstGeom>
        </p:spPr>
      </p:pic>
      <p:pic>
        <p:nvPicPr>
          <p:cNvPr id="12" name="Afbeelding 11">
            <a:extLst>
              <a:ext uri="{FF2B5EF4-FFF2-40B4-BE49-F238E27FC236}">
                <a16:creationId xmlns:a16="http://schemas.microsoft.com/office/drawing/2014/main" id="{C847FCBF-FE80-0D58-CD3F-B6669A0AB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6171" y="3672520"/>
            <a:ext cx="1661640" cy="1661640"/>
          </a:xfrm>
          <a:prstGeom prst="rect">
            <a:avLst/>
          </a:prstGeom>
        </p:spPr>
      </p:pic>
      <p:pic>
        <p:nvPicPr>
          <p:cNvPr id="13" name="Afbeelding 12" descr="Afbeelding met tekst&#10;&#10;Automatisch gegenereerde beschrijving">
            <a:extLst>
              <a:ext uri="{FF2B5EF4-FFF2-40B4-BE49-F238E27FC236}">
                <a16:creationId xmlns:a16="http://schemas.microsoft.com/office/drawing/2014/main" id="{19E5023F-ECE4-0881-6C95-CE6516C6CB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373" y="4338610"/>
            <a:ext cx="2519708" cy="1072453"/>
          </a:xfrm>
          <a:prstGeom prst="rect">
            <a:avLst/>
          </a:prstGeom>
        </p:spPr>
      </p:pic>
      <p:graphicFrame>
        <p:nvGraphicFramePr>
          <p:cNvPr id="14" name="Object 13">
            <a:extLst>
              <a:ext uri="{FF2B5EF4-FFF2-40B4-BE49-F238E27FC236}">
                <a16:creationId xmlns:a16="http://schemas.microsoft.com/office/drawing/2014/main" id="{9DCD76A1-E3B4-8FC8-A677-E6DD33A33650}"/>
              </a:ext>
            </a:extLst>
          </p:cNvPr>
          <p:cNvGraphicFramePr>
            <a:graphicFrameLocks noChangeAspect="1"/>
          </p:cNvGraphicFramePr>
          <p:nvPr>
            <p:extLst>
              <p:ext uri="{D42A27DB-BD31-4B8C-83A1-F6EECF244321}">
                <p14:modId xmlns:p14="http://schemas.microsoft.com/office/powerpoint/2010/main" val="3362733088"/>
              </p:ext>
            </p:extLst>
          </p:nvPr>
        </p:nvGraphicFramePr>
        <p:xfrm>
          <a:off x="9534240" y="2196400"/>
          <a:ext cx="2461387" cy="3424062"/>
        </p:xfrm>
        <a:graphic>
          <a:graphicData uri="http://schemas.openxmlformats.org/presentationml/2006/ole">
            <mc:AlternateContent xmlns:mc="http://schemas.openxmlformats.org/markup-compatibility/2006">
              <mc:Choice xmlns:v="urn:schemas-microsoft-com:vml" Requires="v">
                <p:oleObj r:id="rId5" imgW="5676120" imgH="7898400" progId="">
                  <p:embed/>
                </p:oleObj>
              </mc:Choice>
              <mc:Fallback>
                <p:oleObj r:id="rId5" imgW="5676120" imgH="7898400" progId="">
                  <p:embed/>
                  <p:pic>
                    <p:nvPicPr>
                      <p:cNvPr id="9" name="Object 8">
                        <a:extLst>
                          <a:ext uri="{FF2B5EF4-FFF2-40B4-BE49-F238E27FC236}">
                            <a16:creationId xmlns:a16="http://schemas.microsoft.com/office/drawing/2014/main" id="{7DD0E0C2-8402-4148-86BF-1AFE4C87B020}"/>
                          </a:ext>
                        </a:extLst>
                      </p:cNvPr>
                      <p:cNvPicPr/>
                      <p:nvPr/>
                    </p:nvPicPr>
                    <p:blipFill>
                      <a:blip r:embed="rId6"/>
                      <a:stretch>
                        <a:fillRect/>
                      </a:stretch>
                    </p:blipFill>
                    <p:spPr>
                      <a:xfrm>
                        <a:off x="9534240" y="2196400"/>
                        <a:ext cx="2461387" cy="3424062"/>
                      </a:xfrm>
                      <a:prstGeom prst="rect">
                        <a:avLst/>
                      </a:prstGeom>
                    </p:spPr>
                  </p:pic>
                </p:oleObj>
              </mc:Fallback>
            </mc:AlternateContent>
          </a:graphicData>
        </a:graphic>
      </p:graphicFrame>
      <p:pic>
        <p:nvPicPr>
          <p:cNvPr id="15" name="Afbeelding 14" descr="Afbeelding met tekst, elektronica, zwart, afstandsbediening&#10;&#10;Automatisch gegenereerde beschrijving">
            <a:extLst>
              <a:ext uri="{FF2B5EF4-FFF2-40B4-BE49-F238E27FC236}">
                <a16:creationId xmlns:a16="http://schemas.microsoft.com/office/drawing/2014/main" id="{B2637D0F-EB50-41ED-03CF-885ED945A38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88760" y="2997487"/>
            <a:ext cx="2581193" cy="2581193"/>
          </a:xfrm>
          <a:prstGeom prst="rect">
            <a:avLst/>
          </a:prstGeom>
        </p:spPr>
      </p:pic>
      <p:sp>
        <p:nvSpPr>
          <p:cNvPr id="5" name="Rechthoek: afgeronde hoeken 4">
            <a:extLst>
              <a:ext uri="{FF2B5EF4-FFF2-40B4-BE49-F238E27FC236}">
                <a16:creationId xmlns:a16="http://schemas.microsoft.com/office/drawing/2014/main" id="{02E4178B-5611-7697-CA87-7344DF8170E9}"/>
              </a:ext>
            </a:extLst>
          </p:cNvPr>
          <p:cNvSpPr/>
          <p:nvPr/>
        </p:nvSpPr>
        <p:spPr>
          <a:xfrm>
            <a:off x="520117" y="1279320"/>
            <a:ext cx="3468848"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800" dirty="0"/>
              <a:t>Equipment</a:t>
            </a:r>
          </a:p>
        </p:txBody>
      </p:sp>
      <p:sp>
        <p:nvSpPr>
          <p:cNvPr id="9" name="Rechthoek: afgeronde hoeken 8">
            <a:extLst>
              <a:ext uri="{FF2B5EF4-FFF2-40B4-BE49-F238E27FC236}">
                <a16:creationId xmlns:a16="http://schemas.microsoft.com/office/drawing/2014/main" id="{19ACC0BF-D541-F5B6-B77A-5508AFD0E454}"/>
              </a:ext>
            </a:extLst>
          </p:cNvPr>
          <p:cNvSpPr/>
          <p:nvPr/>
        </p:nvSpPr>
        <p:spPr>
          <a:xfrm>
            <a:off x="2010208" y="5522975"/>
            <a:ext cx="5182234" cy="1035940"/>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GB" sz="2400" dirty="0"/>
              <a:t>If possible, do the recordings with each speaker his/her own microphone</a:t>
            </a:r>
            <a:endParaRPr lang="en-GB" sz="2400" dirty="0">
              <a:solidFill>
                <a:srgbClr val="FFFFFF"/>
              </a:solidFill>
              <a:sym typeface="Helvetica Neue Medium"/>
            </a:endParaRPr>
          </a:p>
        </p:txBody>
      </p:sp>
      <p:graphicFrame>
        <p:nvGraphicFramePr>
          <p:cNvPr id="20" name="Object 19">
            <a:extLst>
              <a:ext uri="{FF2B5EF4-FFF2-40B4-BE49-F238E27FC236}">
                <a16:creationId xmlns:a16="http://schemas.microsoft.com/office/drawing/2014/main" id="{3A8724B6-8C3A-7ACE-7C72-70BD23ECD938}"/>
              </a:ext>
            </a:extLst>
          </p:cNvPr>
          <p:cNvGraphicFramePr>
            <a:graphicFrameLocks noChangeAspect="1"/>
          </p:cNvGraphicFramePr>
          <p:nvPr>
            <p:extLst>
              <p:ext uri="{D42A27DB-BD31-4B8C-83A1-F6EECF244321}">
                <p14:modId xmlns:p14="http://schemas.microsoft.com/office/powerpoint/2010/main" val="598484516"/>
              </p:ext>
            </p:extLst>
          </p:nvPr>
        </p:nvGraphicFramePr>
        <p:xfrm>
          <a:off x="7517901" y="2196400"/>
          <a:ext cx="1866226" cy="1877139"/>
        </p:xfrm>
        <a:graphic>
          <a:graphicData uri="http://schemas.openxmlformats.org/presentationml/2006/ole">
            <mc:AlternateContent xmlns:mc="http://schemas.openxmlformats.org/markup-compatibility/2006">
              <mc:Choice xmlns:v="urn:schemas-microsoft-com:vml" Requires="v">
                <p:oleObj r:id="rId8" imgW="2171160" imgH="2184120" progId="">
                  <p:embed/>
                </p:oleObj>
              </mc:Choice>
              <mc:Fallback>
                <p:oleObj r:id="rId8" imgW="2171160" imgH="2184120" progId="">
                  <p:embed/>
                  <p:pic>
                    <p:nvPicPr>
                      <p:cNvPr id="0" name=""/>
                      <p:cNvPicPr/>
                      <p:nvPr/>
                    </p:nvPicPr>
                    <p:blipFill>
                      <a:blip r:embed="rId9"/>
                      <a:stretch>
                        <a:fillRect/>
                      </a:stretch>
                    </p:blipFill>
                    <p:spPr>
                      <a:xfrm>
                        <a:off x="7517901" y="2196400"/>
                        <a:ext cx="1866226" cy="1877139"/>
                      </a:xfrm>
                      <a:prstGeom prst="rect">
                        <a:avLst/>
                      </a:prstGeom>
                    </p:spPr>
                  </p:pic>
                </p:oleObj>
              </mc:Fallback>
            </mc:AlternateContent>
          </a:graphicData>
        </a:graphic>
      </p:graphicFrame>
    </p:spTree>
    <p:extLst>
      <p:ext uri="{BB962C8B-B14F-4D97-AF65-F5344CB8AC3E}">
        <p14:creationId xmlns:p14="http://schemas.microsoft.com/office/powerpoint/2010/main" val="366799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500" fill="hold"/>
                                        <p:tgtEl>
                                          <p:spTgt spid="6"/>
                                        </p:tgtEl>
                                        <p:attrNameLst>
                                          <p:attrName>ppt_w</p:attrName>
                                        </p:attrNameLst>
                                      </p:cBhvr>
                                      <p:tavLst>
                                        <p:tav tm="0">
                                          <p:val>
                                            <p:fltVal val="0"/>
                                          </p:val>
                                        </p:tav>
                                        <p:tav tm="100000">
                                          <p:val>
                                            <p:strVal val="#ppt_w"/>
                                          </p:val>
                                        </p:tav>
                                      </p:tavLst>
                                    </p:anim>
                                    <p:anim calcmode="lin" valueType="num">
                                      <p:cBhvr>
                                        <p:cTn id="49" dur="500" fill="hold"/>
                                        <p:tgtEl>
                                          <p:spTgt spid="6"/>
                                        </p:tgtEl>
                                        <p:attrNameLst>
                                          <p:attrName>ppt_h</p:attrName>
                                        </p:attrNameLst>
                                      </p:cBhvr>
                                      <p:tavLst>
                                        <p:tav tm="0">
                                          <p:val>
                                            <p:fltVal val="0"/>
                                          </p:val>
                                        </p:tav>
                                        <p:tav tm="100000">
                                          <p:val>
                                            <p:strVal val="#ppt_h"/>
                                          </p:val>
                                        </p:tav>
                                      </p:tavLst>
                                    </p:anim>
                                    <p:animEffect transition="in" filter="fade">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par>
                                <p:cTn id="58" presetID="53" presetClass="entr" presetSubtype="16"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2EDE84-808A-07D3-E1CB-19C2558D3FDC}"/>
              </a:ext>
            </a:extLst>
          </p:cNvPr>
          <p:cNvSpPr>
            <a:spLocks noGrp="1"/>
          </p:cNvSpPr>
          <p:nvPr>
            <p:ph type="title"/>
          </p:nvPr>
        </p:nvSpPr>
        <p:spPr/>
        <p:txBody>
          <a:bodyPr/>
          <a:lstStyle/>
          <a:p>
            <a:r>
              <a:rPr lang="en-GB" dirty="0"/>
              <a:t>Making your own AV-recordings</a:t>
            </a:r>
          </a:p>
        </p:txBody>
      </p:sp>
      <p:sp>
        <p:nvSpPr>
          <p:cNvPr id="3" name="Tijdelijke aanduiding voor inhoud 2">
            <a:extLst>
              <a:ext uri="{FF2B5EF4-FFF2-40B4-BE49-F238E27FC236}">
                <a16:creationId xmlns:a16="http://schemas.microsoft.com/office/drawing/2014/main" id="{87409C24-D705-3050-AE17-5F7ACFB93774}"/>
              </a:ext>
            </a:extLst>
          </p:cNvPr>
          <p:cNvSpPr>
            <a:spLocks noGrp="1"/>
          </p:cNvSpPr>
          <p:nvPr>
            <p:ph idx="1"/>
          </p:nvPr>
        </p:nvSpPr>
        <p:spPr/>
        <p:txBody>
          <a:bodyPr/>
          <a:lstStyle/>
          <a:p>
            <a:r>
              <a:rPr lang="en-GB" dirty="0"/>
              <a:t>Two speakers, one microphone</a:t>
            </a:r>
          </a:p>
          <a:p>
            <a:endParaRPr lang="en-GB" dirty="0"/>
          </a:p>
          <a:p>
            <a:endParaRPr lang="en-GB" dirty="0"/>
          </a:p>
          <a:p>
            <a:endParaRPr lang="en-GB" dirty="0"/>
          </a:p>
          <a:p>
            <a:endParaRPr lang="en-GB" dirty="0"/>
          </a:p>
          <a:p>
            <a:pPr lvl="1"/>
            <a:r>
              <a:rPr lang="en-US" dirty="0"/>
              <a:t>no separation of speakers</a:t>
            </a:r>
          </a:p>
          <a:p>
            <a:pPr lvl="1"/>
            <a:r>
              <a:rPr lang="en-US" dirty="0"/>
              <a:t>diﬃcult to transcribe</a:t>
            </a:r>
            <a:endParaRPr lang="en-GB" dirty="0"/>
          </a:p>
          <a:p>
            <a:endParaRPr lang="en-GB" dirty="0"/>
          </a:p>
        </p:txBody>
      </p:sp>
      <p:sp>
        <p:nvSpPr>
          <p:cNvPr id="4" name="Tijdelijke aanduiding voor inhoud 3">
            <a:extLst>
              <a:ext uri="{FF2B5EF4-FFF2-40B4-BE49-F238E27FC236}">
                <a16:creationId xmlns:a16="http://schemas.microsoft.com/office/drawing/2014/main" id="{EC382851-24E8-FEF0-EF3B-E37A47378968}"/>
              </a:ext>
            </a:extLst>
          </p:cNvPr>
          <p:cNvSpPr>
            <a:spLocks noGrp="1"/>
          </p:cNvSpPr>
          <p:nvPr>
            <p:ph idx="10"/>
          </p:nvPr>
        </p:nvSpPr>
        <p:spPr/>
        <p:txBody>
          <a:bodyPr/>
          <a:lstStyle/>
          <a:p>
            <a:r>
              <a:rPr lang="en-US" dirty="0"/>
              <a:t>Two speakers, two headset microphones</a:t>
            </a:r>
          </a:p>
          <a:p>
            <a:endParaRPr lang="en-US" dirty="0"/>
          </a:p>
          <a:p>
            <a:endParaRPr lang="en-US" dirty="0"/>
          </a:p>
          <a:p>
            <a:endParaRPr lang="en-US" dirty="0"/>
          </a:p>
          <a:p>
            <a:endParaRPr lang="en-US" dirty="0"/>
          </a:p>
          <a:p>
            <a:endParaRPr lang="en-US" dirty="0"/>
          </a:p>
          <a:p>
            <a:pPr lvl="1"/>
            <a:r>
              <a:rPr lang="en-US" dirty="0"/>
              <a:t>very good separation of speakers</a:t>
            </a:r>
          </a:p>
          <a:p>
            <a:pPr lvl="1"/>
            <a:r>
              <a:rPr lang="en-US" dirty="0"/>
              <a:t>much easier to transcribe</a:t>
            </a:r>
          </a:p>
          <a:p>
            <a:pPr lvl="1"/>
            <a:r>
              <a:rPr lang="en-US" dirty="0"/>
              <a:t>perfect </a:t>
            </a:r>
            <a:r>
              <a:rPr lang="en-US" dirty="0" err="1"/>
              <a:t>synchronisation</a:t>
            </a:r>
            <a:r>
              <a:rPr lang="en-US" dirty="0"/>
              <a:t> if recorded as stereo file on </a:t>
            </a:r>
            <a:r>
              <a:rPr lang="en-US" b="1" dirty="0"/>
              <a:t>one</a:t>
            </a:r>
            <a:r>
              <a:rPr lang="en-US" dirty="0"/>
              <a:t> device</a:t>
            </a:r>
            <a:endParaRPr lang="en-GB" dirty="0"/>
          </a:p>
        </p:txBody>
      </p:sp>
      <p:pic>
        <p:nvPicPr>
          <p:cNvPr id="6" name="Afbeelding 5">
            <a:extLst>
              <a:ext uri="{FF2B5EF4-FFF2-40B4-BE49-F238E27FC236}">
                <a16:creationId xmlns:a16="http://schemas.microsoft.com/office/drawing/2014/main" id="{25E35F2F-FD6E-4DA1-42A0-C5F52A5ECD71}"/>
              </a:ext>
            </a:extLst>
          </p:cNvPr>
          <p:cNvPicPr>
            <a:picLocks noChangeAspect="1"/>
          </p:cNvPicPr>
          <p:nvPr/>
        </p:nvPicPr>
        <p:blipFill>
          <a:blip r:embed="rId2"/>
          <a:stretch>
            <a:fillRect/>
          </a:stretch>
        </p:blipFill>
        <p:spPr>
          <a:xfrm>
            <a:off x="444221" y="2340404"/>
            <a:ext cx="4902541" cy="1458905"/>
          </a:xfrm>
          <a:prstGeom prst="rect">
            <a:avLst/>
          </a:prstGeom>
        </p:spPr>
      </p:pic>
      <p:pic>
        <p:nvPicPr>
          <p:cNvPr id="8" name="Afbeelding 7">
            <a:extLst>
              <a:ext uri="{FF2B5EF4-FFF2-40B4-BE49-F238E27FC236}">
                <a16:creationId xmlns:a16="http://schemas.microsoft.com/office/drawing/2014/main" id="{F81C3BFD-0927-1F7E-EE42-99ADEDC7C645}"/>
              </a:ext>
            </a:extLst>
          </p:cNvPr>
          <p:cNvPicPr>
            <a:picLocks noChangeAspect="1"/>
          </p:cNvPicPr>
          <p:nvPr/>
        </p:nvPicPr>
        <p:blipFill>
          <a:blip r:embed="rId3"/>
          <a:stretch>
            <a:fillRect/>
          </a:stretch>
        </p:blipFill>
        <p:spPr>
          <a:xfrm>
            <a:off x="6646826" y="2340404"/>
            <a:ext cx="4902541" cy="2303667"/>
          </a:xfrm>
          <a:prstGeom prst="rect">
            <a:avLst/>
          </a:prstGeom>
        </p:spPr>
      </p:pic>
    </p:spTree>
    <p:extLst>
      <p:ext uri="{BB962C8B-B14F-4D97-AF65-F5344CB8AC3E}">
        <p14:creationId xmlns:p14="http://schemas.microsoft.com/office/powerpoint/2010/main" val="657498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80EB40A-EACC-5CEA-2E14-47A49412B57F}"/>
              </a:ext>
            </a:extLst>
          </p:cNvPr>
          <p:cNvSpPr>
            <a:spLocks noGrp="1"/>
          </p:cNvSpPr>
          <p:nvPr>
            <p:ph type="title"/>
          </p:nvPr>
        </p:nvSpPr>
        <p:spPr/>
        <p:txBody>
          <a:bodyPr/>
          <a:lstStyle/>
          <a:p>
            <a:r>
              <a:rPr lang="en-GB" dirty="0"/>
              <a:t>Making your own AV-recordings</a:t>
            </a:r>
          </a:p>
        </p:txBody>
      </p:sp>
      <p:pic>
        <p:nvPicPr>
          <p:cNvPr id="3" name="Afbeelding 2">
            <a:extLst>
              <a:ext uri="{FF2B5EF4-FFF2-40B4-BE49-F238E27FC236}">
                <a16:creationId xmlns:a16="http://schemas.microsoft.com/office/drawing/2014/main" id="{75896759-7550-A2DA-2E55-1B826C190D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6792" y="823957"/>
            <a:ext cx="5045758" cy="2674252"/>
          </a:xfrm>
          <a:prstGeom prst="rect">
            <a:avLst/>
          </a:prstGeom>
        </p:spPr>
      </p:pic>
      <p:pic>
        <p:nvPicPr>
          <p:cNvPr id="10" name="Afbeelding 9">
            <a:extLst>
              <a:ext uri="{FF2B5EF4-FFF2-40B4-BE49-F238E27FC236}">
                <a16:creationId xmlns:a16="http://schemas.microsoft.com/office/drawing/2014/main" id="{42EFCDAD-6C5A-4C00-C9E3-F4F5F33AA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3877" y="3729036"/>
            <a:ext cx="2497735" cy="2323132"/>
          </a:xfrm>
          <a:prstGeom prst="rect">
            <a:avLst/>
          </a:prstGeom>
        </p:spPr>
      </p:pic>
      <p:pic>
        <p:nvPicPr>
          <p:cNvPr id="13" name="Afbeelding 12">
            <a:extLst>
              <a:ext uri="{FF2B5EF4-FFF2-40B4-BE49-F238E27FC236}">
                <a16:creationId xmlns:a16="http://schemas.microsoft.com/office/drawing/2014/main" id="{961A7462-A78B-9990-322F-F7BE6E105C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8255" y="2731944"/>
            <a:ext cx="4059874" cy="2283679"/>
          </a:xfrm>
          <a:prstGeom prst="rect">
            <a:avLst/>
          </a:prstGeom>
        </p:spPr>
      </p:pic>
      <p:pic>
        <p:nvPicPr>
          <p:cNvPr id="15" name="Afbeelding 14">
            <a:extLst>
              <a:ext uri="{FF2B5EF4-FFF2-40B4-BE49-F238E27FC236}">
                <a16:creationId xmlns:a16="http://schemas.microsoft.com/office/drawing/2014/main" id="{267D774F-692C-90F2-AC44-A131278904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7206" y="4713826"/>
            <a:ext cx="1469362" cy="1469362"/>
          </a:xfrm>
          <a:prstGeom prst="rect">
            <a:avLst/>
          </a:prstGeom>
        </p:spPr>
      </p:pic>
      <p:sp>
        <p:nvSpPr>
          <p:cNvPr id="2" name="Rechthoek: afgeronde hoeken 1">
            <a:extLst>
              <a:ext uri="{FF2B5EF4-FFF2-40B4-BE49-F238E27FC236}">
                <a16:creationId xmlns:a16="http://schemas.microsoft.com/office/drawing/2014/main" id="{C97FA32D-A18F-D011-7A8D-3DC583F5321C}"/>
              </a:ext>
            </a:extLst>
          </p:cNvPr>
          <p:cNvSpPr/>
          <p:nvPr/>
        </p:nvSpPr>
        <p:spPr>
          <a:xfrm>
            <a:off x="520117" y="1279320"/>
            <a:ext cx="3468848"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GB" sz="2800" dirty="0"/>
              <a:t>Other “Recorders”</a:t>
            </a:r>
          </a:p>
        </p:txBody>
      </p:sp>
    </p:spTree>
    <p:extLst>
      <p:ext uri="{BB962C8B-B14F-4D97-AF65-F5344CB8AC3E}">
        <p14:creationId xmlns:p14="http://schemas.microsoft.com/office/powerpoint/2010/main" val="4142792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980EB40A-EACC-5CEA-2E14-47A49412B57F}"/>
              </a:ext>
            </a:extLst>
          </p:cNvPr>
          <p:cNvSpPr>
            <a:spLocks noGrp="1"/>
          </p:cNvSpPr>
          <p:nvPr>
            <p:ph type="title"/>
          </p:nvPr>
        </p:nvSpPr>
        <p:spPr/>
        <p:txBody>
          <a:bodyPr/>
          <a:lstStyle/>
          <a:p>
            <a:r>
              <a:rPr lang="en-GB" dirty="0"/>
              <a:t>Making your own AV-recordings</a:t>
            </a:r>
          </a:p>
        </p:txBody>
      </p:sp>
      <p:sp>
        <p:nvSpPr>
          <p:cNvPr id="2" name="Rechthoek: afgeronde hoeken 1">
            <a:extLst>
              <a:ext uri="{FF2B5EF4-FFF2-40B4-BE49-F238E27FC236}">
                <a16:creationId xmlns:a16="http://schemas.microsoft.com/office/drawing/2014/main" id="{CC9E3BA9-718F-BC1F-091B-DB91EC01A9EF}"/>
              </a:ext>
            </a:extLst>
          </p:cNvPr>
          <p:cNvSpPr/>
          <p:nvPr/>
        </p:nvSpPr>
        <p:spPr>
          <a:xfrm>
            <a:off x="409903" y="1054099"/>
            <a:ext cx="5238657" cy="662731"/>
          </a:xfrm>
          <a:prstGeom prst="roundRect">
            <a:avLst/>
          </a:prstGeom>
          <a:solidFill>
            <a:srgbClr val="FF0000"/>
          </a:solidFill>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800" dirty="0"/>
              <a:t>Etiquette to agree on beforehand</a:t>
            </a:r>
            <a:endParaRPr lang="en-GB" sz="2800" dirty="0"/>
          </a:p>
        </p:txBody>
      </p:sp>
      <p:sp>
        <p:nvSpPr>
          <p:cNvPr id="3" name="Rechthoek: afgeronde hoeken 2">
            <a:extLst>
              <a:ext uri="{FF2B5EF4-FFF2-40B4-BE49-F238E27FC236}">
                <a16:creationId xmlns:a16="http://schemas.microsoft.com/office/drawing/2014/main" id="{F23E2B1B-2AD4-C9F4-2992-FD006C78E835}"/>
              </a:ext>
            </a:extLst>
          </p:cNvPr>
          <p:cNvSpPr/>
          <p:nvPr/>
        </p:nvSpPr>
        <p:spPr>
          <a:xfrm>
            <a:off x="512755" y="2206310"/>
            <a:ext cx="4334015" cy="66273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400" dirty="0"/>
              <a:t>Do not speak at the same time</a:t>
            </a:r>
            <a:endParaRPr lang="en-GB" sz="2400" dirty="0"/>
          </a:p>
        </p:txBody>
      </p:sp>
      <p:sp>
        <p:nvSpPr>
          <p:cNvPr id="6" name="Rechthoek: afgeronde hoeken 5">
            <a:extLst>
              <a:ext uri="{FF2B5EF4-FFF2-40B4-BE49-F238E27FC236}">
                <a16:creationId xmlns:a16="http://schemas.microsoft.com/office/drawing/2014/main" id="{6CBFDC49-0AD5-C844-B04E-5398C8CC93F4}"/>
              </a:ext>
            </a:extLst>
          </p:cNvPr>
          <p:cNvSpPr/>
          <p:nvPr/>
        </p:nvSpPr>
        <p:spPr>
          <a:xfrm>
            <a:off x="6462360" y="1051084"/>
            <a:ext cx="3960147"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400" dirty="0"/>
              <a:t>Use “hand movements” to “inform” the interviewees</a:t>
            </a:r>
            <a:endParaRPr lang="en-GB" sz="2400" dirty="0"/>
          </a:p>
        </p:txBody>
      </p:sp>
      <p:sp>
        <p:nvSpPr>
          <p:cNvPr id="7" name="Rechthoek: afgeronde hoeken 6">
            <a:extLst>
              <a:ext uri="{FF2B5EF4-FFF2-40B4-BE49-F238E27FC236}">
                <a16:creationId xmlns:a16="http://schemas.microsoft.com/office/drawing/2014/main" id="{FC93A379-38BE-2C8F-86CE-507092D2B61A}"/>
              </a:ext>
            </a:extLst>
          </p:cNvPr>
          <p:cNvSpPr/>
          <p:nvPr/>
        </p:nvSpPr>
        <p:spPr>
          <a:xfrm>
            <a:off x="5439103" y="2290807"/>
            <a:ext cx="6358008" cy="1661371"/>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algn="ctr"/>
            <a:r>
              <a:rPr lang="en-US" sz="2400" dirty="0"/>
              <a:t>Make proper arrangements in advance about what you may or may not do with the recordings, where the permissions are and whether it may be shared and if so with whom etc.</a:t>
            </a:r>
            <a:endParaRPr lang="en-GB" sz="2400" dirty="0"/>
          </a:p>
        </p:txBody>
      </p:sp>
      <p:sp>
        <p:nvSpPr>
          <p:cNvPr id="8" name="Rechthoek: afgeronde hoeken 7">
            <a:extLst>
              <a:ext uri="{FF2B5EF4-FFF2-40B4-BE49-F238E27FC236}">
                <a16:creationId xmlns:a16="http://schemas.microsoft.com/office/drawing/2014/main" id="{69B59033-D6A8-8E11-9978-23B7CE94E5E5}"/>
              </a:ext>
            </a:extLst>
          </p:cNvPr>
          <p:cNvSpPr/>
          <p:nvPr/>
        </p:nvSpPr>
        <p:spPr>
          <a:xfrm>
            <a:off x="512755" y="3233752"/>
            <a:ext cx="4155341" cy="969316"/>
          </a:xfrm>
          <a:prstGeom prst="roundRect">
            <a:avLst/>
          </a:prstGeom>
          <a:ln/>
        </p:spPr>
        <p:style>
          <a:lnRef idx="3">
            <a:schemeClr val="lt1"/>
          </a:lnRef>
          <a:fillRef idx="1">
            <a:schemeClr val="dk1"/>
          </a:fillRef>
          <a:effectRef idx="1">
            <a:schemeClr val="dk1"/>
          </a:effectRef>
          <a:fontRef idx="minor">
            <a:schemeClr val="lt1"/>
          </a:fontRef>
        </p:style>
        <p:txBody>
          <a:bodyPr rot="0" spcFirstLastPara="1" vertOverflow="overflow" horzOverflow="overflow" vert="horz" wrap="square" lIns="38100" tIns="38100" rIns="38100" bIns="38100" numCol="1" spcCol="38100" rtlCol="0" fromWordArt="0" anchor="ctr" anchorCtr="0" forceAA="0" compatLnSpc="1">
            <a:noAutofit/>
          </a:bodyPr>
          <a:lstStyle/>
          <a:p>
            <a:pPr marL="0" lvl="1" algn="ctr"/>
            <a:r>
              <a:rPr lang="en-US" sz="2400" dirty="0"/>
              <a:t>Can the transcriptions be made available and if so for whom?</a:t>
            </a:r>
          </a:p>
        </p:txBody>
      </p:sp>
    </p:spTree>
    <p:extLst>
      <p:ext uri="{BB962C8B-B14F-4D97-AF65-F5344CB8AC3E}">
        <p14:creationId xmlns:p14="http://schemas.microsoft.com/office/powerpoint/2010/main" val="4284376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12700" cap="flat">
          <a:noFill/>
          <a:miter lim="400000"/>
        </a:ln>
        <a:effectLst/>
        <a:sp3d/>
      </a:spPr>
      <a:bodyPr rot="0" spcFirstLastPara="1" vertOverflow="overflow" horzOverflow="overflow" vert="horz" wrap="square" lIns="38100" tIns="38100" rIns="38100" bIns="38100" numCol="1" spcCol="38100" rtlCol="0" fromWordArt="0" anchor="ctr" anchorCtr="0" forceAA="0" compatLnSpc="1">
        <a:noAutofit/>
      </a:bodyPr>
      <a:lstStyle>
        <a:defPPr algn="ctr" defTabSz="438150">
          <a:defRPr sz="1650">
            <a:solidFill>
              <a:srgbClr val="FFFFFF"/>
            </a:solidFill>
            <a:sym typeface="Helvetica Neue Medium"/>
          </a:defRPr>
        </a:defPPr>
      </a:lstStyle>
      <a:style>
        <a:lnRef idx="0">
          <a:scrgbClr r="0" g="0" b="0"/>
        </a:lnRef>
        <a:fillRef idx="0">
          <a:scrgbClr r="0" g="0" b="0"/>
        </a:fillRef>
        <a:effectRef idx="0">
          <a:scrgbClr r="0" g="0" b="0"/>
        </a:effectRef>
        <a:fontRef idx="none"/>
      </a:style>
    </a:spDef>
    <a:lnDef>
      <a:spPr>
        <a:ln>
          <a:solidFill>
            <a:srgbClr val="5CBDFA"/>
          </a:solidFill>
          <a:tailEnd type="triangle"/>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1047</TotalTime>
  <Words>2231</Words>
  <Application>Microsoft Macintosh PowerPoint</Application>
  <PresentationFormat>Breedbeeld</PresentationFormat>
  <Paragraphs>255</Paragraphs>
  <Slides>49</Slides>
  <Notes>2</Notes>
  <HiddenSlides>0</HiddenSlides>
  <MMClips>0</MMClips>
  <ScaleCrop>false</ScaleCrop>
  <HeadingPairs>
    <vt:vector size="8" baseType="variant">
      <vt:variant>
        <vt:lpstr>Gebruikte lettertypen</vt:lpstr>
      </vt:variant>
      <vt:variant>
        <vt:i4>5</vt:i4>
      </vt:variant>
      <vt:variant>
        <vt:lpstr>Thema</vt:lpstr>
      </vt:variant>
      <vt:variant>
        <vt:i4>1</vt:i4>
      </vt:variant>
      <vt:variant>
        <vt:lpstr>Ingesloten OLE-bronprogramma's</vt:lpstr>
      </vt:variant>
      <vt:variant>
        <vt:i4>0</vt:i4>
      </vt:variant>
      <vt:variant>
        <vt:lpstr>Diatitels</vt:lpstr>
      </vt:variant>
      <vt:variant>
        <vt:i4>49</vt:i4>
      </vt:variant>
    </vt:vector>
  </HeadingPairs>
  <TitlesOfParts>
    <vt:vector size="55" baseType="lpstr">
      <vt:lpstr>Arial</vt:lpstr>
      <vt:lpstr>Calibri</vt:lpstr>
      <vt:lpstr>Montserrat</vt:lpstr>
      <vt:lpstr>Montserrat Light</vt:lpstr>
      <vt:lpstr>Montserrat Medium</vt:lpstr>
      <vt:lpstr>Office Theme</vt:lpstr>
      <vt:lpstr>PowerPoint-presentatie</vt:lpstr>
      <vt:lpstr>PowerPoint-presentatie</vt:lpstr>
      <vt:lpstr>Your Recordings</vt:lpstr>
      <vt:lpstr>Making your own AV-recordings</vt:lpstr>
      <vt:lpstr>Making your own AV-recordings</vt:lpstr>
      <vt:lpstr>Making your own AV-recordings</vt:lpstr>
      <vt:lpstr>Making your own AV-recordings</vt:lpstr>
      <vt:lpstr>Making your own AV-recordings</vt:lpstr>
      <vt:lpstr>Making your own AV-recordings</vt:lpstr>
      <vt:lpstr>Making your own AV-recordings</vt:lpstr>
      <vt:lpstr>Assignment</vt:lpstr>
      <vt:lpstr>Assignment</vt:lpstr>
      <vt:lpstr>Transcriptions</vt:lpstr>
      <vt:lpstr>Transcriptions</vt:lpstr>
      <vt:lpstr>The transcription chain</vt:lpstr>
      <vt:lpstr>4 Common types of Transcriptions</vt:lpstr>
      <vt:lpstr>Edited transcription</vt:lpstr>
      <vt:lpstr>Verbatim transcription I</vt:lpstr>
      <vt:lpstr>Verbatim transcription II</vt:lpstr>
      <vt:lpstr>Intelligent verbatim transcription</vt:lpstr>
      <vt:lpstr>Intelligent verbatim transcription</vt:lpstr>
      <vt:lpstr>Phonetic transcription</vt:lpstr>
      <vt:lpstr>Your ASR</vt:lpstr>
      <vt:lpstr>ASR - Access</vt:lpstr>
      <vt:lpstr>ASR - Running</vt:lpstr>
      <vt:lpstr>ASR - Running</vt:lpstr>
      <vt:lpstr>ASR – downloading the results</vt:lpstr>
      <vt:lpstr>ASR – results   files</vt:lpstr>
      <vt:lpstr>ASR - results</vt:lpstr>
      <vt:lpstr>ASR - results</vt:lpstr>
      <vt:lpstr>Soundfile requirements</vt:lpstr>
      <vt:lpstr>ASR - sound files</vt:lpstr>
      <vt:lpstr>Sound files conversion</vt:lpstr>
      <vt:lpstr>Sound files conversion</vt:lpstr>
      <vt:lpstr>Post Recognition</vt:lpstr>
      <vt:lpstr>FromTo</vt:lpstr>
      <vt:lpstr>FromTo</vt:lpstr>
      <vt:lpstr>Correcting ASR results</vt:lpstr>
      <vt:lpstr>ASRcorrector</vt:lpstr>
      <vt:lpstr>FA of the  corrected ASR results</vt:lpstr>
      <vt:lpstr>FA</vt:lpstr>
      <vt:lpstr>After ASRcorrector</vt:lpstr>
      <vt:lpstr>FA</vt:lpstr>
      <vt:lpstr>FA Nijmegen</vt:lpstr>
      <vt:lpstr>FA results</vt:lpstr>
      <vt:lpstr>Workflow</vt:lpstr>
      <vt:lpstr>Assignment</vt:lpstr>
      <vt:lpstr>Assignment</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Hessen, Arjan van (UT-EEMCS)</dc:creator>
  <cp:lastModifiedBy>Hessen, Arjan van (UT-EEMCS)</cp:lastModifiedBy>
  <cp:revision>24</cp:revision>
  <dcterms:created xsi:type="dcterms:W3CDTF">2023-01-03T15:27:11Z</dcterms:created>
  <dcterms:modified xsi:type="dcterms:W3CDTF">2023-01-11T09:50:13Z</dcterms:modified>
</cp:coreProperties>
</file>